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ink/ink3.xml" ContentType="application/inkml+xml"/>
  <Override PartName="/ppt/ink/ink4.xml" ContentType="application/inkml+xml"/>
  <Override PartName="/ppt/notesSlides/notesSlide3.xml" ContentType="application/vnd.openxmlformats-officedocument.presentationml.notesSlide+xml"/>
  <Override PartName="/ppt/ink/ink5.xml" ContentType="application/inkml+xml"/>
  <Override PartName="/ppt/ink/ink6.xml" ContentType="application/inkml+xml"/>
  <Override PartName="/ppt/notesSlides/notesSlide4.xml" ContentType="application/vnd.openxmlformats-officedocument.presentationml.notesSlide+xml"/>
  <Override PartName="/ppt/ink/ink7.xml" ContentType="application/inkml+xml"/>
  <Override PartName="/ppt/ink/ink8.xml" ContentType="application/inkml+xml"/>
  <Override PartName="/ppt/notesSlides/notesSlide5.xml" ContentType="application/vnd.openxmlformats-officedocument.presentationml.notesSlide+xml"/>
  <Override PartName="/ppt/ink/ink9.xml" ContentType="application/inkml+xml"/>
  <Override PartName="/ppt/ink/ink10.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9" r:id="rId4"/>
  </p:sldMasterIdLst>
  <p:notesMasterIdLst>
    <p:notesMasterId r:id="rId28"/>
  </p:notesMasterIdLst>
  <p:handoutMasterIdLst>
    <p:handoutMasterId r:id="rId29"/>
  </p:handoutMasterIdLst>
  <p:sldIdLst>
    <p:sldId id="428" r:id="rId5"/>
    <p:sldId id="445" r:id="rId6"/>
    <p:sldId id="429" r:id="rId7"/>
    <p:sldId id="459" r:id="rId8"/>
    <p:sldId id="455" r:id="rId9"/>
    <p:sldId id="457" r:id="rId10"/>
    <p:sldId id="444" r:id="rId11"/>
    <p:sldId id="432" r:id="rId12"/>
    <p:sldId id="450" r:id="rId13"/>
    <p:sldId id="464" r:id="rId14"/>
    <p:sldId id="465" r:id="rId15"/>
    <p:sldId id="446" r:id="rId16"/>
    <p:sldId id="436" r:id="rId17"/>
    <p:sldId id="466" r:id="rId18"/>
    <p:sldId id="467" r:id="rId19"/>
    <p:sldId id="469" r:id="rId20"/>
    <p:sldId id="468" r:id="rId21"/>
    <p:sldId id="470" r:id="rId22"/>
    <p:sldId id="427" r:id="rId23"/>
    <p:sldId id="463" r:id="rId24"/>
    <p:sldId id="448" r:id="rId25"/>
    <p:sldId id="443" r:id="rId26"/>
    <p:sldId id="418" r:id="rId27"/>
  </p:sldIdLst>
  <p:sldSz cx="7559675" cy="10691813"/>
  <p:notesSz cx="7315200" cy="9601200"/>
  <p:embeddedFontLst>
    <p:embeddedFont>
      <p:font typeface="LEGO Typewell"/>
      <p:regular r:id="rId30"/>
      <p:bold r:id="rId31"/>
      <p:italic r:id="rId32"/>
      <p:boldItalic r:id="rId33"/>
    </p:embeddedFont>
  </p:embeddedFontLst>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713576-B8F9-4C82-8D6D-E02BE85EDBFC}">
          <p14:sldIdLst>
            <p14:sldId id="428"/>
            <p14:sldId id="445"/>
            <p14:sldId id="429"/>
            <p14:sldId id="459"/>
            <p14:sldId id="455"/>
            <p14:sldId id="457"/>
            <p14:sldId id="444"/>
            <p14:sldId id="432"/>
            <p14:sldId id="450"/>
            <p14:sldId id="464"/>
            <p14:sldId id="465"/>
            <p14:sldId id="446"/>
            <p14:sldId id="436"/>
            <p14:sldId id="466"/>
            <p14:sldId id="467"/>
            <p14:sldId id="469"/>
            <p14:sldId id="468"/>
            <p14:sldId id="470"/>
            <p14:sldId id="427"/>
            <p14:sldId id="463"/>
            <p14:sldId id="448"/>
            <p14:sldId id="443"/>
            <p14:sldId id="418"/>
          </p14:sldIdLst>
        </p14:section>
      </p14:sectionLst>
    </p:ext>
    <p:ext uri="{EFAFB233-063F-42B5-8137-9DF3F51BA10A}">
      <p15:sldGuideLst xmlns:p15="http://schemas.microsoft.com/office/powerpoint/2012/main">
        <p15:guide id="1" orient="horz" pos="3368" userDrawn="1">
          <p15:clr>
            <a:srgbClr val="A4A3A4"/>
          </p15:clr>
        </p15:guide>
        <p15:guide id="2" pos="238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3DD2CB-DFDE-D9B8-8E20-2CC68A170B7E}" name="Larisa D. Spinu" initials="LS" userId="S::larisa.spinu@LEGO.com::be1464a6-c3be-4bab-9c93-f90f7692bb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aura Hernandez Blazquez" initials="" lastIdx="0" clrIdx="1"/>
  <p:cmAuthor id="1" name="Hien Xuan Do" initials="" lastIdx="0" clrIdx="2"/>
  <p:cmAuthor id="2" name="Anh Minh Nguyen" initials="" lastIdx="0" clrIdx="3"/>
  <p:cmAuthor id="3" name="Larisa D. Spinu" initials="LS" lastIdx="1" clrIdx="4"/>
  <p:cmAuthor id="4" name="Hien Xuan Do" initials="HX" lastIdx="0" clrIdx="5"/>
  <p:cmAuthor id="5" name="Anette Understrup" initials="AU"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2B396-374E-4BD1-B556-1556C02332BC}" v="2" dt="2025-12-30T10:38:24.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1" autoAdjust="0"/>
    <p:restoredTop sz="94660"/>
  </p:normalViewPr>
  <p:slideViewPr>
    <p:cSldViewPr snapToGrid="0">
      <p:cViewPr varScale="1">
        <p:scale>
          <a:sx n="97" d="100"/>
          <a:sy n="97" d="100"/>
        </p:scale>
        <p:origin x="4416" y="108"/>
      </p:cViewPr>
      <p:guideLst>
        <p:guide orient="horz" pos="3368"/>
        <p:guide pos="2381"/>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tags" Target="tags/tag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dri Saad" userId="87d6156d-0296-4c77-b699-94ecf8005fc6" providerId="ADAL" clId="{0E8618CE-7795-48A6-95D4-20A86A7621BB}"/>
    <pc:docChg chg="addSld delSld modSld sldOrd modSection">
      <pc:chgData name="Kadri Saad" userId="87d6156d-0296-4c77-b699-94ecf8005fc6" providerId="ADAL" clId="{0E8618CE-7795-48A6-95D4-20A86A7621BB}" dt="2025-12-16T14:37:06.052" v="36" actId="14100"/>
      <pc:docMkLst>
        <pc:docMk/>
      </pc:docMkLst>
      <pc:sldChg chg="ord">
        <pc:chgData name="Kadri Saad" userId="87d6156d-0296-4c77-b699-94ecf8005fc6" providerId="ADAL" clId="{0E8618CE-7795-48A6-95D4-20A86A7621BB}" dt="2025-12-16T14:33:52.087" v="4"/>
        <pc:sldMkLst>
          <pc:docMk/>
          <pc:sldMk cId="2040934334" sldId="428"/>
        </pc:sldMkLst>
      </pc:sldChg>
      <pc:sldChg chg="ord">
        <pc:chgData name="Kadri Saad" userId="87d6156d-0296-4c77-b699-94ecf8005fc6" providerId="ADAL" clId="{0E8618CE-7795-48A6-95D4-20A86A7621BB}" dt="2025-12-16T14:33:52.087" v="4"/>
        <pc:sldMkLst>
          <pc:docMk/>
          <pc:sldMk cId="2696137843" sldId="429"/>
        </pc:sldMkLst>
      </pc:sldChg>
      <pc:sldChg chg="ord">
        <pc:chgData name="Kadri Saad" userId="87d6156d-0296-4c77-b699-94ecf8005fc6" providerId="ADAL" clId="{0E8618CE-7795-48A6-95D4-20A86A7621BB}" dt="2025-12-16T14:34:48.922" v="27"/>
        <pc:sldMkLst>
          <pc:docMk/>
          <pc:sldMk cId="1613248795" sldId="432"/>
        </pc:sldMkLst>
      </pc:sldChg>
      <pc:sldChg chg="ord">
        <pc:chgData name="Kadri Saad" userId="87d6156d-0296-4c77-b699-94ecf8005fc6" providerId="ADAL" clId="{0E8618CE-7795-48A6-95D4-20A86A7621BB}" dt="2025-12-16T14:34:17.675" v="16"/>
        <pc:sldMkLst>
          <pc:docMk/>
          <pc:sldMk cId="2934416157" sldId="436"/>
        </pc:sldMkLst>
      </pc:sldChg>
      <pc:sldChg chg="modSp mod ord">
        <pc:chgData name="Kadri Saad" userId="87d6156d-0296-4c77-b699-94ecf8005fc6" providerId="ADAL" clId="{0E8618CE-7795-48A6-95D4-20A86A7621BB}" dt="2025-12-16T14:37:06.052" v="36" actId="14100"/>
        <pc:sldMkLst>
          <pc:docMk/>
          <pc:sldMk cId="277282566" sldId="444"/>
        </pc:sldMkLst>
        <pc:spChg chg="mod">
          <ac:chgData name="Kadri Saad" userId="87d6156d-0296-4c77-b699-94ecf8005fc6" providerId="ADAL" clId="{0E8618CE-7795-48A6-95D4-20A86A7621BB}" dt="2025-12-16T14:37:06.052" v="36" actId="14100"/>
          <ac:spMkLst>
            <pc:docMk/>
            <pc:sldMk cId="277282566" sldId="444"/>
            <ac:spMk id="15" creationId="{C26841D0-D482-14AD-3574-D31997640C53}"/>
          </ac:spMkLst>
        </pc:spChg>
      </pc:sldChg>
      <pc:sldChg chg="ord">
        <pc:chgData name="Kadri Saad" userId="87d6156d-0296-4c77-b699-94ecf8005fc6" providerId="ADAL" clId="{0E8618CE-7795-48A6-95D4-20A86A7621BB}" dt="2025-12-16T14:33:52.087" v="4"/>
        <pc:sldMkLst>
          <pc:docMk/>
          <pc:sldMk cId="2381593249" sldId="445"/>
        </pc:sldMkLst>
      </pc:sldChg>
      <pc:sldChg chg="ord">
        <pc:chgData name="Kadri Saad" userId="87d6156d-0296-4c77-b699-94ecf8005fc6" providerId="ADAL" clId="{0E8618CE-7795-48A6-95D4-20A86A7621BB}" dt="2025-12-16T14:34:17.675" v="16"/>
        <pc:sldMkLst>
          <pc:docMk/>
          <pc:sldMk cId="127170344" sldId="446"/>
        </pc:sldMkLst>
      </pc:sldChg>
      <pc:sldChg chg="ord">
        <pc:chgData name="Kadri Saad" userId="87d6156d-0296-4c77-b699-94ecf8005fc6" providerId="ADAL" clId="{0E8618CE-7795-48A6-95D4-20A86A7621BB}" dt="2025-12-16T14:34:25.723" v="20"/>
        <pc:sldMkLst>
          <pc:docMk/>
          <pc:sldMk cId="1291015918" sldId="450"/>
        </pc:sldMkLst>
      </pc:sldChg>
      <pc:sldChg chg="ord">
        <pc:chgData name="Kadri Saad" userId="87d6156d-0296-4c77-b699-94ecf8005fc6" providerId="ADAL" clId="{0E8618CE-7795-48A6-95D4-20A86A7621BB}" dt="2025-12-16T14:33:58.360" v="10"/>
        <pc:sldMkLst>
          <pc:docMk/>
          <pc:sldMk cId="297928893" sldId="455"/>
        </pc:sldMkLst>
      </pc:sldChg>
      <pc:sldChg chg="ord">
        <pc:chgData name="Kadri Saad" userId="87d6156d-0296-4c77-b699-94ecf8005fc6" providerId="ADAL" clId="{0E8618CE-7795-48A6-95D4-20A86A7621BB}" dt="2025-12-16T14:34:00.578" v="12"/>
        <pc:sldMkLst>
          <pc:docMk/>
          <pc:sldMk cId="765532636" sldId="457"/>
        </pc:sldMkLst>
      </pc:sldChg>
      <pc:sldChg chg="ord">
        <pc:chgData name="Kadri Saad" userId="87d6156d-0296-4c77-b699-94ecf8005fc6" providerId="ADAL" clId="{0E8618CE-7795-48A6-95D4-20A86A7621BB}" dt="2025-12-16T14:34:30.143" v="22"/>
        <pc:sldMkLst>
          <pc:docMk/>
          <pc:sldMk cId="132432151" sldId="459"/>
        </pc:sldMkLst>
      </pc:sldChg>
      <pc:sldChg chg="add">
        <pc:chgData name="Kadri Saad" userId="87d6156d-0296-4c77-b699-94ecf8005fc6" providerId="ADAL" clId="{0E8618CE-7795-48A6-95D4-20A86A7621BB}" dt="2025-12-16T14:34:43.462" v="23"/>
        <pc:sldMkLst>
          <pc:docMk/>
          <pc:sldMk cId="239920214" sldId="464"/>
        </pc:sldMkLst>
      </pc:sldChg>
      <pc:sldChg chg="add">
        <pc:chgData name="Kadri Saad" userId="87d6156d-0296-4c77-b699-94ecf8005fc6" providerId="ADAL" clId="{0E8618CE-7795-48A6-95D4-20A86A7621BB}" dt="2025-12-16T14:34:43.462" v="23"/>
        <pc:sldMkLst>
          <pc:docMk/>
          <pc:sldMk cId="3751665468" sldId="465"/>
        </pc:sldMkLst>
      </pc:sldChg>
      <pc:sldChg chg="add">
        <pc:chgData name="Kadri Saad" userId="87d6156d-0296-4c77-b699-94ecf8005fc6" providerId="ADAL" clId="{0E8618CE-7795-48A6-95D4-20A86A7621BB}" dt="2025-12-16T14:35:07.856" v="30"/>
        <pc:sldMkLst>
          <pc:docMk/>
          <pc:sldMk cId="3478652174" sldId="466"/>
        </pc:sldMkLst>
      </pc:sldChg>
      <pc:sldChg chg="add">
        <pc:chgData name="Kadri Saad" userId="87d6156d-0296-4c77-b699-94ecf8005fc6" providerId="ADAL" clId="{0E8618CE-7795-48A6-95D4-20A86A7621BB}" dt="2025-12-16T14:35:07.856" v="30"/>
        <pc:sldMkLst>
          <pc:docMk/>
          <pc:sldMk cId="1399944524" sldId="467"/>
        </pc:sldMkLst>
      </pc:sldChg>
      <pc:sldChg chg="add">
        <pc:chgData name="Kadri Saad" userId="87d6156d-0296-4c77-b699-94ecf8005fc6" providerId="ADAL" clId="{0E8618CE-7795-48A6-95D4-20A86A7621BB}" dt="2025-12-16T14:35:07.856" v="30"/>
        <pc:sldMkLst>
          <pc:docMk/>
          <pc:sldMk cId="1639246818" sldId="468"/>
        </pc:sldMkLst>
      </pc:sldChg>
      <pc:sldChg chg="add ord">
        <pc:chgData name="Kadri Saad" userId="87d6156d-0296-4c77-b699-94ecf8005fc6" providerId="ADAL" clId="{0E8618CE-7795-48A6-95D4-20A86A7621BB}" dt="2025-12-16T14:36:47.544" v="35"/>
        <pc:sldMkLst>
          <pc:docMk/>
          <pc:sldMk cId="2367221403" sldId="469"/>
        </pc:sldMkLst>
      </pc:sldChg>
      <pc:sldChg chg="add">
        <pc:chgData name="Kadri Saad" userId="87d6156d-0296-4c77-b699-94ecf8005fc6" providerId="ADAL" clId="{0E8618CE-7795-48A6-95D4-20A86A7621BB}" dt="2025-12-16T14:35:16.148" v="32"/>
        <pc:sldMkLst>
          <pc:docMk/>
          <pc:sldMk cId="12719692" sldId="470"/>
        </pc:sldMkLst>
      </pc:sldChg>
    </pc:docChg>
  </pc:docChgLst>
  <pc:docChgLst>
    <pc:chgData name="Larisa D. Spinu" userId="be1464a6-c3be-4bab-9c93-f90f7692bb01" providerId="ADAL" clId="{60B48297-A5E1-4A66-992E-4C18E16469A0}"/>
    <pc:docChg chg="undo custSel modSld modMainMaster">
      <pc:chgData name="Larisa D. Spinu" userId="be1464a6-c3be-4bab-9c93-f90f7692bb01" providerId="ADAL" clId="{60B48297-A5E1-4A66-992E-4C18E16469A0}" dt="2025-12-30T10:40:51.944" v="67" actId="14100"/>
      <pc:docMkLst>
        <pc:docMk/>
      </pc:docMkLst>
      <pc:sldChg chg="modSp mod">
        <pc:chgData name="Larisa D. Spinu" userId="be1464a6-c3be-4bab-9c93-f90f7692bb01" providerId="ADAL" clId="{60B48297-A5E1-4A66-992E-4C18E16469A0}" dt="2025-12-30T10:40:51.944" v="67" actId="14100"/>
        <pc:sldMkLst>
          <pc:docMk/>
          <pc:sldMk cId="1389933001" sldId="418"/>
        </pc:sldMkLst>
        <pc:spChg chg="mod">
          <ac:chgData name="Larisa D. Spinu" userId="be1464a6-c3be-4bab-9c93-f90f7692bb01" providerId="ADAL" clId="{60B48297-A5E1-4A66-992E-4C18E16469A0}" dt="2025-12-30T10:40:51.944" v="67" actId="14100"/>
          <ac:spMkLst>
            <pc:docMk/>
            <pc:sldMk cId="1389933001" sldId="418"/>
            <ac:spMk id="4" creationId="{57250EB0-3248-2309-6DA3-E9B87A8682A6}"/>
          </ac:spMkLst>
        </pc:spChg>
      </pc:sldChg>
      <pc:sldChg chg="modSp mod">
        <pc:chgData name="Larisa D. Spinu" userId="be1464a6-c3be-4bab-9c93-f90f7692bb01" providerId="ADAL" clId="{60B48297-A5E1-4A66-992E-4C18E16469A0}" dt="2025-12-30T10:40:31.810" v="64" actId="20577"/>
        <pc:sldMkLst>
          <pc:docMk/>
          <pc:sldMk cId="948580888" sldId="427"/>
        </pc:sldMkLst>
        <pc:spChg chg="mod">
          <ac:chgData name="Larisa D. Spinu" userId="be1464a6-c3be-4bab-9c93-f90f7692bb01" providerId="ADAL" clId="{60B48297-A5E1-4A66-992E-4C18E16469A0}" dt="2025-12-30T10:40:31.810" v="64" actId="20577"/>
          <ac:spMkLst>
            <pc:docMk/>
            <pc:sldMk cId="948580888" sldId="427"/>
            <ac:spMk id="4" creationId="{3BF3BB92-5A83-50DC-C476-A4FC05B9FDA4}"/>
          </ac:spMkLst>
        </pc:spChg>
      </pc:sldChg>
      <pc:sldChg chg="modSp mod">
        <pc:chgData name="Larisa D. Spinu" userId="be1464a6-c3be-4bab-9c93-f90f7692bb01" providerId="ADAL" clId="{60B48297-A5E1-4A66-992E-4C18E16469A0}" dt="2025-12-30T10:37:23.592" v="9" actId="20577"/>
        <pc:sldMkLst>
          <pc:docMk/>
          <pc:sldMk cId="2040934334" sldId="428"/>
        </pc:sldMkLst>
        <pc:spChg chg="mod">
          <ac:chgData name="Larisa D. Spinu" userId="be1464a6-c3be-4bab-9c93-f90f7692bb01" providerId="ADAL" clId="{60B48297-A5E1-4A66-992E-4C18E16469A0}" dt="2025-12-30T10:36:57.638" v="4" actId="14100"/>
          <ac:spMkLst>
            <pc:docMk/>
            <pc:sldMk cId="2040934334" sldId="428"/>
            <ac:spMk id="5" creationId="{CA7FE5F5-0F8B-24BD-3C3D-429B1F807CB3}"/>
          </ac:spMkLst>
        </pc:spChg>
        <pc:spChg chg="mod">
          <ac:chgData name="Larisa D. Spinu" userId="be1464a6-c3be-4bab-9c93-f90f7692bb01" providerId="ADAL" clId="{60B48297-A5E1-4A66-992E-4C18E16469A0}" dt="2025-12-30T10:37:23.592" v="9" actId="20577"/>
          <ac:spMkLst>
            <pc:docMk/>
            <pc:sldMk cId="2040934334" sldId="428"/>
            <ac:spMk id="11" creationId="{ECA96C5A-CE7B-9E46-632C-94D59AABFC29}"/>
          </ac:spMkLst>
        </pc:spChg>
        <pc:graphicFrameChg chg="modGraphic">
          <ac:chgData name="Larisa D. Spinu" userId="be1464a6-c3be-4bab-9c93-f90f7692bb01" providerId="ADAL" clId="{60B48297-A5E1-4A66-992E-4C18E16469A0}" dt="2025-12-30T10:37:18.898" v="7" actId="113"/>
          <ac:graphicFrameMkLst>
            <pc:docMk/>
            <pc:sldMk cId="2040934334" sldId="428"/>
            <ac:graphicFrameMk id="20" creationId="{D698218E-0129-FF0C-4E16-5B43DE02E724}"/>
          </ac:graphicFrameMkLst>
        </pc:graphicFrameChg>
      </pc:sldChg>
      <pc:sldChg chg="addSp delSp modSp mod">
        <pc:chgData name="Larisa D. Spinu" userId="be1464a6-c3be-4bab-9c93-f90f7692bb01" providerId="ADAL" clId="{60B48297-A5E1-4A66-992E-4C18E16469A0}" dt="2025-12-30T10:38:40.777" v="42" actId="1076"/>
        <pc:sldMkLst>
          <pc:docMk/>
          <pc:sldMk cId="2696137843" sldId="429"/>
        </pc:sldMkLst>
        <pc:spChg chg="mod">
          <ac:chgData name="Larisa D. Spinu" userId="be1464a6-c3be-4bab-9c93-f90f7692bb01" providerId="ADAL" clId="{60B48297-A5E1-4A66-992E-4C18E16469A0}" dt="2025-12-30T10:38:14.140" v="27" actId="1076"/>
          <ac:spMkLst>
            <pc:docMk/>
            <pc:sldMk cId="2696137843" sldId="429"/>
            <ac:spMk id="5" creationId="{3DB70598-2C92-33E9-5437-B83632CC4CBD}"/>
          </ac:spMkLst>
        </pc:spChg>
        <pc:spChg chg="mod">
          <ac:chgData name="Larisa D. Spinu" userId="be1464a6-c3be-4bab-9c93-f90f7692bb01" providerId="ADAL" clId="{60B48297-A5E1-4A66-992E-4C18E16469A0}" dt="2025-12-30T10:38:17.846" v="28" actId="1076"/>
          <ac:spMkLst>
            <pc:docMk/>
            <pc:sldMk cId="2696137843" sldId="429"/>
            <ac:spMk id="6" creationId="{481FEC30-7FC8-C77C-4F45-B04E24FE43B6}"/>
          </ac:spMkLst>
        </pc:spChg>
        <pc:spChg chg="del">
          <ac:chgData name="Larisa D. Spinu" userId="be1464a6-c3be-4bab-9c93-f90f7692bb01" providerId="ADAL" clId="{60B48297-A5E1-4A66-992E-4C18E16469A0}" dt="2025-12-30T10:38:19.918" v="29" actId="478"/>
          <ac:spMkLst>
            <pc:docMk/>
            <pc:sldMk cId="2696137843" sldId="429"/>
            <ac:spMk id="8" creationId="{86FA9CBE-310D-49D4-AC7E-0C85FFA5D863}"/>
          </ac:spMkLst>
        </pc:spChg>
        <pc:spChg chg="mod">
          <ac:chgData name="Larisa D. Spinu" userId="be1464a6-c3be-4bab-9c93-f90f7692bb01" providerId="ADAL" clId="{60B48297-A5E1-4A66-992E-4C18E16469A0}" dt="2025-12-30T10:38:32.978" v="38" actId="1076"/>
          <ac:spMkLst>
            <pc:docMk/>
            <pc:sldMk cId="2696137843" sldId="429"/>
            <ac:spMk id="9" creationId="{139827EC-3700-5C2D-45FF-9ED843615D9A}"/>
          </ac:spMkLst>
        </pc:spChg>
        <pc:graphicFrameChg chg="mod">
          <ac:chgData name="Larisa D. Spinu" userId="be1464a6-c3be-4bab-9c93-f90f7692bb01" providerId="ADAL" clId="{60B48297-A5E1-4A66-992E-4C18E16469A0}" dt="2025-12-30T10:38:40.777" v="42" actId="1076"/>
          <ac:graphicFrameMkLst>
            <pc:docMk/>
            <pc:sldMk cId="2696137843" sldId="429"/>
            <ac:graphicFrameMk id="2" creationId="{52C4568B-4E60-DE74-38FB-57AD9AAFC8AC}"/>
          </ac:graphicFrameMkLst>
        </pc:graphicFrameChg>
        <pc:picChg chg="del">
          <ac:chgData name="Larisa D. Spinu" userId="be1464a6-c3be-4bab-9c93-f90f7692bb01" providerId="ADAL" clId="{60B48297-A5E1-4A66-992E-4C18E16469A0}" dt="2025-12-30T10:38:21.474" v="30" actId="478"/>
          <ac:picMkLst>
            <pc:docMk/>
            <pc:sldMk cId="2696137843" sldId="429"/>
            <ac:picMk id="7" creationId="{DF670BAD-CD6E-0002-067F-FD8E05356022}"/>
          </ac:picMkLst>
        </pc:picChg>
        <pc:picChg chg="add mod">
          <ac:chgData name="Larisa D. Spinu" userId="be1464a6-c3be-4bab-9c93-f90f7692bb01" providerId="ADAL" clId="{60B48297-A5E1-4A66-992E-4C18E16469A0}" dt="2025-12-30T10:38:37.436" v="41" actId="1076"/>
          <ac:picMkLst>
            <pc:docMk/>
            <pc:sldMk cId="2696137843" sldId="429"/>
            <ac:picMk id="10" creationId="{35B4662B-475F-FA24-2838-CB4B6C3D6D07}"/>
          </ac:picMkLst>
        </pc:picChg>
      </pc:sldChg>
      <pc:sldChg chg="modSp mod">
        <pc:chgData name="Larisa D. Spinu" userId="be1464a6-c3be-4bab-9c93-f90f7692bb01" providerId="ADAL" clId="{60B48297-A5E1-4A66-992E-4C18E16469A0}" dt="2025-12-30T10:39:17.307" v="48" actId="1076"/>
        <pc:sldMkLst>
          <pc:docMk/>
          <pc:sldMk cId="1613248795" sldId="432"/>
        </pc:sldMkLst>
        <pc:graphicFrameChg chg="mod">
          <ac:chgData name="Larisa D. Spinu" userId="be1464a6-c3be-4bab-9c93-f90f7692bb01" providerId="ADAL" clId="{60B48297-A5E1-4A66-992E-4C18E16469A0}" dt="2025-12-30T10:39:17.307" v="48" actId="1076"/>
          <ac:graphicFrameMkLst>
            <pc:docMk/>
            <pc:sldMk cId="1613248795" sldId="432"/>
            <ac:graphicFrameMk id="2" creationId="{52C4568B-4E60-DE74-38FB-57AD9AAFC8AC}"/>
          </ac:graphicFrameMkLst>
        </pc:graphicFrameChg>
      </pc:sldChg>
      <pc:sldChg chg="modSp mod">
        <pc:chgData name="Larisa D. Spinu" userId="be1464a6-c3be-4bab-9c93-f90f7692bb01" providerId="ADAL" clId="{60B48297-A5E1-4A66-992E-4C18E16469A0}" dt="2025-12-30T10:40:10.852" v="60" actId="404"/>
        <pc:sldMkLst>
          <pc:docMk/>
          <pc:sldMk cId="2934416157" sldId="436"/>
        </pc:sldMkLst>
        <pc:graphicFrameChg chg="mod modGraphic">
          <ac:chgData name="Larisa D. Spinu" userId="be1464a6-c3be-4bab-9c93-f90f7692bb01" providerId="ADAL" clId="{60B48297-A5E1-4A66-992E-4C18E16469A0}" dt="2025-12-30T10:40:10.852" v="60" actId="404"/>
          <ac:graphicFrameMkLst>
            <pc:docMk/>
            <pc:sldMk cId="2934416157" sldId="436"/>
            <ac:graphicFrameMk id="2" creationId="{52C4568B-4E60-DE74-38FB-57AD9AAFC8AC}"/>
          </ac:graphicFrameMkLst>
        </pc:graphicFrameChg>
      </pc:sldChg>
      <pc:sldChg chg="modSp mod">
        <pc:chgData name="Larisa D. Spinu" userId="be1464a6-c3be-4bab-9c93-f90f7692bb01" providerId="ADAL" clId="{60B48297-A5E1-4A66-992E-4C18E16469A0}" dt="2025-12-30T10:39:07.406" v="47" actId="20577"/>
        <pc:sldMkLst>
          <pc:docMk/>
          <pc:sldMk cId="277282566" sldId="444"/>
        </pc:sldMkLst>
        <pc:spChg chg="mod">
          <ac:chgData name="Larisa D. Spinu" userId="be1464a6-c3be-4bab-9c93-f90f7692bb01" providerId="ADAL" clId="{60B48297-A5E1-4A66-992E-4C18E16469A0}" dt="2025-12-30T10:38:53.114" v="43" actId="1076"/>
          <ac:spMkLst>
            <pc:docMk/>
            <pc:sldMk cId="277282566" sldId="444"/>
            <ac:spMk id="6" creationId="{062F54FE-6A1C-EDE1-1039-1C49F7D30A16}"/>
          </ac:spMkLst>
        </pc:spChg>
        <pc:spChg chg="mod">
          <ac:chgData name="Larisa D. Spinu" userId="be1464a6-c3be-4bab-9c93-f90f7692bb01" providerId="ADAL" clId="{60B48297-A5E1-4A66-992E-4C18E16469A0}" dt="2025-12-30T10:39:07.406" v="47" actId="20577"/>
          <ac:spMkLst>
            <pc:docMk/>
            <pc:sldMk cId="277282566" sldId="444"/>
            <ac:spMk id="23" creationId="{C86C22C4-FF4E-8CF0-9723-1CE0C1B67508}"/>
          </ac:spMkLst>
        </pc:spChg>
        <pc:graphicFrameChg chg="modGraphic">
          <ac:chgData name="Larisa D. Spinu" userId="be1464a6-c3be-4bab-9c93-f90f7692bb01" providerId="ADAL" clId="{60B48297-A5E1-4A66-992E-4C18E16469A0}" dt="2025-12-30T10:39:02.899" v="45" actId="20577"/>
          <ac:graphicFrameMkLst>
            <pc:docMk/>
            <pc:sldMk cId="277282566" sldId="444"/>
            <ac:graphicFrameMk id="20" creationId="{347CD3EF-26B5-8579-5AC8-FC88BB05564C}"/>
          </ac:graphicFrameMkLst>
        </pc:graphicFrameChg>
      </pc:sldChg>
      <pc:sldChg chg="addSp delSp modSp mod">
        <pc:chgData name="Larisa D. Spinu" userId="be1464a6-c3be-4bab-9c93-f90f7692bb01" providerId="ADAL" clId="{60B48297-A5E1-4A66-992E-4C18E16469A0}" dt="2025-12-30T10:38:07.683" v="25" actId="20577"/>
        <pc:sldMkLst>
          <pc:docMk/>
          <pc:sldMk cId="2381593249" sldId="445"/>
        </pc:sldMkLst>
        <pc:spChg chg="mod">
          <ac:chgData name="Larisa D. Spinu" userId="be1464a6-c3be-4bab-9c93-f90f7692bb01" providerId="ADAL" clId="{60B48297-A5E1-4A66-992E-4C18E16469A0}" dt="2025-12-30T10:37:28.726" v="10" actId="1076"/>
          <ac:spMkLst>
            <pc:docMk/>
            <pc:sldMk cId="2381593249" sldId="445"/>
            <ac:spMk id="6" creationId="{BB35EEE1-AC71-F8E1-7BDA-C7D3D0707E4C}"/>
          </ac:spMkLst>
        </pc:spChg>
        <pc:spChg chg="mod">
          <ac:chgData name="Larisa D. Spinu" userId="be1464a6-c3be-4bab-9c93-f90f7692bb01" providerId="ADAL" clId="{60B48297-A5E1-4A66-992E-4C18E16469A0}" dt="2025-12-30T10:37:45.399" v="17" actId="14100"/>
          <ac:spMkLst>
            <pc:docMk/>
            <pc:sldMk cId="2381593249" sldId="445"/>
            <ac:spMk id="15" creationId="{357363B7-2E5F-7AFB-72AB-CE35A72337CA}"/>
          </ac:spMkLst>
        </pc:spChg>
        <pc:spChg chg="mod">
          <ac:chgData name="Larisa D. Spinu" userId="be1464a6-c3be-4bab-9c93-f90f7692bb01" providerId="ADAL" clId="{60B48297-A5E1-4A66-992E-4C18E16469A0}" dt="2025-12-30T10:38:07.683" v="25" actId="20577"/>
          <ac:spMkLst>
            <pc:docMk/>
            <pc:sldMk cId="2381593249" sldId="445"/>
            <ac:spMk id="23" creationId="{50B4D5EB-5375-187B-8FC5-59A9F4A05265}"/>
          </ac:spMkLst>
        </pc:spChg>
        <pc:graphicFrameChg chg="modGraphic">
          <ac:chgData name="Larisa D. Spinu" userId="be1464a6-c3be-4bab-9c93-f90f7692bb01" providerId="ADAL" clId="{60B48297-A5E1-4A66-992E-4C18E16469A0}" dt="2025-12-30T10:38:02.660" v="23" actId="113"/>
          <ac:graphicFrameMkLst>
            <pc:docMk/>
            <pc:sldMk cId="2381593249" sldId="445"/>
            <ac:graphicFrameMk id="20" creationId="{469195A8-0A95-6CF9-DB5B-B5B480F7D992}"/>
          </ac:graphicFrameMkLst>
        </pc:graphicFrameChg>
        <pc:picChg chg="del">
          <ac:chgData name="Larisa D. Spinu" userId="be1464a6-c3be-4bab-9c93-f90f7692bb01" providerId="ADAL" clId="{60B48297-A5E1-4A66-992E-4C18E16469A0}" dt="2025-12-30T10:37:33.654" v="11" actId="478"/>
          <ac:picMkLst>
            <pc:docMk/>
            <pc:sldMk cId="2381593249" sldId="445"/>
            <ac:picMk id="4" creationId="{2DDB9CFA-CA46-AAF4-D9C6-F4ED229EFCDA}"/>
          </ac:picMkLst>
        </pc:picChg>
        <pc:picChg chg="add mod ord">
          <ac:chgData name="Larisa D. Spinu" userId="be1464a6-c3be-4bab-9c93-f90f7692bb01" providerId="ADAL" clId="{60B48297-A5E1-4A66-992E-4C18E16469A0}" dt="2025-12-30T10:37:41.953" v="16" actId="167"/>
          <ac:picMkLst>
            <pc:docMk/>
            <pc:sldMk cId="2381593249" sldId="445"/>
            <ac:picMk id="7" creationId="{BC190203-87C1-AF15-4063-BF8308656300}"/>
          </ac:picMkLst>
        </pc:picChg>
      </pc:sldChg>
      <pc:sldChg chg="delSp modSp mod">
        <pc:chgData name="Larisa D. Spinu" userId="be1464a6-c3be-4bab-9c93-f90f7692bb01" providerId="ADAL" clId="{60B48297-A5E1-4A66-992E-4C18E16469A0}" dt="2025-12-30T10:39:57.919" v="57" actId="20577"/>
        <pc:sldMkLst>
          <pc:docMk/>
          <pc:sldMk cId="127170344" sldId="446"/>
        </pc:sldMkLst>
        <pc:spChg chg="mod">
          <ac:chgData name="Larisa D. Spinu" userId="be1464a6-c3be-4bab-9c93-f90f7692bb01" providerId="ADAL" clId="{60B48297-A5E1-4A66-992E-4C18E16469A0}" dt="2025-12-30T10:39:28.329" v="49" actId="1076"/>
          <ac:spMkLst>
            <pc:docMk/>
            <pc:sldMk cId="127170344" sldId="446"/>
            <ac:spMk id="6" creationId="{EC294245-5B88-C001-398F-F50D40C037D0}"/>
          </ac:spMkLst>
        </pc:spChg>
        <pc:spChg chg="del">
          <ac:chgData name="Larisa D. Spinu" userId="be1464a6-c3be-4bab-9c93-f90f7692bb01" providerId="ADAL" clId="{60B48297-A5E1-4A66-992E-4C18E16469A0}" dt="2025-12-30T10:39:45.715" v="54" actId="478"/>
          <ac:spMkLst>
            <pc:docMk/>
            <pc:sldMk cId="127170344" sldId="446"/>
            <ac:spMk id="11" creationId="{8D822BA6-64CA-4D3C-8822-B4BE50623827}"/>
          </ac:spMkLst>
        </pc:spChg>
        <pc:spChg chg="mod">
          <ac:chgData name="Larisa D. Spinu" userId="be1464a6-c3be-4bab-9c93-f90f7692bb01" providerId="ADAL" clId="{60B48297-A5E1-4A66-992E-4C18E16469A0}" dt="2025-12-30T10:39:39.788" v="52" actId="14100"/>
          <ac:spMkLst>
            <pc:docMk/>
            <pc:sldMk cId="127170344" sldId="446"/>
            <ac:spMk id="15" creationId="{10DB1502-0580-D6D3-17FB-BAFF4E10F345}"/>
          </ac:spMkLst>
        </pc:spChg>
        <pc:spChg chg="mod">
          <ac:chgData name="Larisa D. Spinu" userId="be1464a6-c3be-4bab-9c93-f90f7692bb01" providerId="ADAL" clId="{60B48297-A5E1-4A66-992E-4C18E16469A0}" dt="2025-12-30T10:39:33.811" v="51" actId="20577"/>
          <ac:spMkLst>
            <pc:docMk/>
            <pc:sldMk cId="127170344" sldId="446"/>
            <ac:spMk id="23" creationId="{402F8E92-0499-0ACA-3C59-D98D60347ECF}"/>
          </ac:spMkLst>
        </pc:spChg>
        <pc:graphicFrameChg chg="modGraphic">
          <ac:chgData name="Larisa D. Spinu" userId="be1464a6-c3be-4bab-9c93-f90f7692bb01" providerId="ADAL" clId="{60B48297-A5E1-4A66-992E-4C18E16469A0}" dt="2025-12-30T10:39:57.919" v="57" actId="20577"/>
          <ac:graphicFrameMkLst>
            <pc:docMk/>
            <pc:sldMk cId="127170344" sldId="446"/>
            <ac:graphicFrameMk id="20" creationId="{C7DB4D83-4651-C310-AE97-438D95B6549C}"/>
          </ac:graphicFrameMkLst>
        </pc:graphicFrameChg>
        <pc:picChg chg="mod">
          <ac:chgData name="Larisa D. Spinu" userId="be1464a6-c3be-4bab-9c93-f90f7692bb01" providerId="ADAL" clId="{60B48297-A5E1-4A66-992E-4C18E16469A0}" dt="2025-12-30T10:39:41.946" v="53" actId="1076"/>
          <ac:picMkLst>
            <pc:docMk/>
            <pc:sldMk cId="127170344" sldId="446"/>
            <ac:picMk id="8" creationId="{0190AAF8-3AEA-A482-0FAD-0CDA9343591B}"/>
          </ac:picMkLst>
        </pc:picChg>
      </pc:sldChg>
      <pc:sldChg chg="modSp mod">
        <pc:chgData name="Larisa D. Spinu" userId="be1464a6-c3be-4bab-9c93-f90f7692bb01" providerId="ADAL" clId="{60B48297-A5E1-4A66-992E-4C18E16469A0}" dt="2025-12-30T10:40:44.588" v="66" actId="20577"/>
        <pc:sldMkLst>
          <pc:docMk/>
          <pc:sldMk cId="2245731231" sldId="448"/>
        </pc:sldMkLst>
        <pc:spChg chg="mod">
          <ac:chgData name="Larisa D. Spinu" userId="be1464a6-c3be-4bab-9c93-f90f7692bb01" providerId="ADAL" clId="{60B48297-A5E1-4A66-992E-4C18E16469A0}" dt="2025-12-30T10:40:44.588" v="66" actId="20577"/>
          <ac:spMkLst>
            <pc:docMk/>
            <pc:sldMk cId="2245731231" sldId="448"/>
            <ac:spMk id="23" creationId="{9FCC085D-ACCA-72DE-EAA4-D4F71A4919A3}"/>
          </ac:spMkLst>
        </pc:spChg>
      </pc:sldChg>
      <pc:sldMasterChg chg="modSldLayout">
        <pc:chgData name="Larisa D. Spinu" userId="be1464a6-c3be-4bab-9c93-f90f7692bb01" providerId="ADAL" clId="{60B48297-A5E1-4A66-992E-4C18E16469A0}" dt="2025-12-30T10:36:49.381" v="3" actId="20577"/>
        <pc:sldMasterMkLst>
          <pc:docMk/>
          <pc:sldMasterMk cId="2213471579" sldId="2147483819"/>
        </pc:sldMasterMkLst>
        <pc:sldLayoutChg chg="modSp mod">
          <pc:chgData name="Larisa D. Spinu" userId="be1464a6-c3be-4bab-9c93-f90f7692bb01" providerId="ADAL" clId="{60B48297-A5E1-4A66-992E-4C18E16469A0}" dt="2025-12-30T10:36:45.327" v="1" actId="20577"/>
          <pc:sldLayoutMkLst>
            <pc:docMk/>
            <pc:sldMasterMk cId="2213471579" sldId="2147483819"/>
            <pc:sldLayoutMk cId="3939084172" sldId="2147483881"/>
          </pc:sldLayoutMkLst>
          <pc:spChg chg="mod">
            <ac:chgData name="Larisa D. Spinu" userId="be1464a6-c3be-4bab-9c93-f90f7692bb01" providerId="ADAL" clId="{60B48297-A5E1-4A66-992E-4C18E16469A0}" dt="2025-12-30T10:36:45.327" v="1" actId="20577"/>
            <ac:spMkLst>
              <pc:docMk/>
              <pc:sldMasterMk cId="2213471579" sldId="2147483819"/>
              <pc:sldLayoutMk cId="3939084172" sldId="2147483881"/>
              <ac:spMk id="16" creationId="{CDF3B696-B72F-280C-CBC8-7DD2694B1226}"/>
            </ac:spMkLst>
          </pc:spChg>
        </pc:sldLayoutChg>
        <pc:sldLayoutChg chg="modSp mod">
          <pc:chgData name="Larisa D. Spinu" userId="be1464a6-c3be-4bab-9c93-f90f7692bb01" providerId="ADAL" clId="{60B48297-A5E1-4A66-992E-4C18E16469A0}" dt="2025-12-30T10:36:49.381" v="3" actId="20577"/>
          <pc:sldLayoutMkLst>
            <pc:docMk/>
            <pc:sldMasterMk cId="2213471579" sldId="2147483819"/>
            <pc:sldLayoutMk cId="509483833" sldId="2147483883"/>
          </pc:sldLayoutMkLst>
          <pc:spChg chg="mod">
            <ac:chgData name="Larisa D. Spinu" userId="be1464a6-c3be-4bab-9c93-f90f7692bb01" providerId="ADAL" clId="{60B48297-A5E1-4A66-992E-4C18E16469A0}" dt="2025-12-30T10:36:49.381" v="3" actId="20577"/>
            <ac:spMkLst>
              <pc:docMk/>
              <pc:sldMasterMk cId="2213471579" sldId="2147483819"/>
              <pc:sldLayoutMk cId="509483833" sldId="2147483883"/>
              <ac:spMk id="16" creationId="{CDF3B696-B72F-280C-CBC8-7DD2694B1226}"/>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1DFEEC-7B63-128D-529E-080F3255CFB7}"/>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GB"/>
          </a:p>
        </p:txBody>
      </p:sp>
      <p:sp>
        <p:nvSpPr>
          <p:cNvPr id="3" name="Date Placeholder 2">
            <a:extLst>
              <a:ext uri="{FF2B5EF4-FFF2-40B4-BE49-F238E27FC236}">
                <a16:creationId xmlns:a16="http://schemas.microsoft.com/office/drawing/2014/main" id="{2367BA3D-A0F7-CB1E-BB40-616360446D99}"/>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5027D84A-C251-4569-8191-166B1775A607}" type="datetimeFigureOut">
              <a:rPr lang="en-GB" smtClean="0"/>
              <a:t>30/12/2025</a:t>
            </a:fld>
            <a:endParaRPr lang="en-GB"/>
          </a:p>
        </p:txBody>
      </p:sp>
      <p:sp>
        <p:nvSpPr>
          <p:cNvPr id="4" name="Footer Placeholder 3">
            <a:extLst>
              <a:ext uri="{FF2B5EF4-FFF2-40B4-BE49-F238E27FC236}">
                <a16:creationId xmlns:a16="http://schemas.microsoft.com/office/drawing/2014/main" id="{DD7047EA-76D2-951F-6294-2020AF369319}"/>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DC25450-DAE4-5C95-F101-65B784832A39}"/>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19F0E1B0-8B2B-4402-85F1-8638F644B6A6}" type="slidenum">
              <a:rPr lang="en-GB" smtClean="0"/>
              <a:t>‹#›</a:t>
            </a:fld>
            <a:endParaRPr lang="en-GB"/>
          </a:p>
        </p:txBody>
      </p:sp>
    </p:spTree>
    <p:extLst>
      <p:ext uri="{BB962C8B-B14F-4D97-AF65-F5344CB8AC3E}">
        <p14:creationId xmlns:p14="http://schemas.microsoft.com/office/powerpoint/2010/main" val="100375073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11T06:42:03.481"/>
    </inkml:context>
    <inkml:brush xml:id="br0">
      <inkml:brushProperty name="width" value="0.035" units="cm"/>
      <inkml:brushProperty name="height" value="0.035" units="cm"/>
    </inkml:brush>
  </inkml:definitions>
  <inkml:trace contextRef="#ctx0" brushRef="#br0">0 0 1868 0 0,'0'0'1956'0'0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9.27554E-39" units="1/dev"/>
          <inkml:channelProperty channel="OA" name="resolution" value="1000" units="1/deg"/>
          <inkml:channelProperty channel="OE" name="resolution" value="1000" units="1/deg"/>
        </inkml:channelProperties>
      </inkml:inkSource>
      <inkml:timestamp xml:id="ts0" timeString="2025-07-11T06:42:05.150"/>
    </inkml:context>
    <inkml:brush xml:id="br0">
      <inkml:brushProperty name="width" value="0.035" units="cm"/>
      <inkml:brushProperty name="height" value="0.035" units="cm"/>
    </inkml:brush>
  </inkml:definitions>
  <inkml:trace contextRef="#ctx0" brushRef="#br0">0 59 1464 0 0,'0'0'4021'0'0,"12"-51"-7422"0"0,0 44 1417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11T06:42:05.150"/>
    </inkml:context>
    <inkml:brush xml:id="br0">
      <inkml:brushProperty name="width" value="0.035" units="cm"/>
      <inkml:brushProperty name="height" value="0.035" units="cm"/>
    </inkml:brush>
  </inkml:definitions>
  <inkml:trace contextRef="#ctx0" brushRef="#br0">0 59 1464 0 0,'0'0'4021'0'0,"12"-51"-7422"0"0,0 44 1417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7.2551E-39" units="1/dev"/>
          <inkml:channelProperty channel="OA" name="resolution" value="1000" units="1/deg"/>
          <inkml:channelProperty channel="OE" name="resolution" value="1000" units="1/deg"/>
        </inkml:channelProperties>
      </inkml:inkSource>
      <inkml:timestamp xml:id="ts0" timeString="2025-07-11T06:42:03.481"/>
    </inkml:context>
    <inkml:brush xml:id="br0">
      <inkml:brushProperty name="width" value="0.035" units="cm"/>
      <inkml:brushProperty name="height" value="0.035" units="cm"/>
    </inkml:brush>
  </inkml:definitions>
  <inkml:trace contextRef="#ctx0" brushRef="#br0">0 0 1868 0 0,'0'0'1956'0'0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9.27554E-39" units="1/dev"/>
          <inkml:channelProperty channel="OA" name="resolution" value="1000" units="1/deg"/>
          <inkml:channelProperty channel="OE" name="resolution" value="1000" units="1/deg"/>
        </inkml:channelProperties>
      </inkml:inkSource>
      <inkml:timestamp xml:id="ts0" timeString="2025-07-11T06:42:05.150"/>
    </inkml:context>
    <inkml:brush xml:id="br0">
      <inkml:brushProperty name="width" value="0.035" units="cm"/>
      <inkml:brushProperty name="height" value="0.035" units="cm"/>
    </inkml:brush>
  </inkml:definitions>
  <inkml:trace contextRef="#ctx0" brushRef="#br0">0 59 1464 0 0,'0'0'4021'0'0,"12"-51"-7422"0"0,0 44 1417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11T06:42:03.481"/>
    </inkml:context>
    <inkml:brush xml:id="br0">
      <inkml:brushProperty name="width" value="0.035" units="cm"/>
      <inkml:brushProperty name="height" value="0.035" units="cm"/>
    </inkml:brush>
  </inkml:definitions>
  <inkml:trace contextRef="#ctx0" brushRef="#br0">0 0 1868 0 0,'0'0'1956'0'0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11T06:42:05.150"/>
    </inkml:context>
    <inkml:brush xml:id="br0">
      <inkml:brushProperty name="width" value="0.035" units="cm"/>
      <inkml:brushProperty name="height" value="0.035" units="cm"/>
    </inkml:brush>
  </inkml:definitions>
  <inkml:trace contextRef="#ctx0" brushRef="#br0">0 59 1464 0 0,'0'0'4021'0'0,"12"-51"-7422"0"0,0 44 1417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11T06:42:03.481"/>
    </inkml:context>
    <inkml:brush xml:id="br0">
      <inkml:brushProperty name="width" value="0.035" units="cm"/>
      <inkml:brushProperty name="height" value="0.035" units="cm"/>
    </inkml:brush>
  </inkml:definitions>
  <inkml:trace contextRef="#ctx0" brushRef="#br0">0 0 1868 0 0,'0'0'1956'0'0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11T06:42:05.150"/>
    </inkml:context>
    <inkml:brush xml:id="br0">
      <inkml:brushProperty name="width" value="0.035" units="cm"/>
      <inkml:brushProperty name="height" value="0.035" units="cm"/>
    </inkml:brush>
  </inkml:definitions>
  <inkml:trace contextRef="#ctx0" brushRef="#br0">0 59 1464 0 0,'0'0'4021'0'0,"12"-51"-7422"0"0,0 44 1417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1.06531E-38" units="1/dev"/>
          <inkml:channelProperty channel="OA" name="resolution" value="1000" units="1/deg"/>
          <inkml:channelProperty channel="OE" name="resolution" value="1000" units="1/deg"/>
        </inkml:channelProperties>
      </inkml:inkSource>
      <inkml:timestamp xml:id="ts0" timeString="2025-07-11T06:42:03.481"/>
    </inkml:context>
    <inkml:brush xml:id="br0">
      <inkml:brushProperty name="width" value="0.035" units="cm"/>
      <inkml:brushProperty name="height" value="0.035" units="cm"/>
    </inkml:brush>
  </inkml:definitions>
  <inkml:trace contextRef="#ctx0" brushRef="#br0">0 0 1868 0 0,'0'0'1956'0'0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7EEB47E2-87AC-4E1E-A806-7A2E2E509141}" type="datetimeFigureOut">
              <a:rPr lang="en-GB" smtClean="0"/>
              <a:t>30/12/2025</a:t>
            </a:fld>
            <a:endParaRPr lang="en-GB"/>
          </a:p>
        </p:txBody>
      </p:sp>
      <p:sp>
        <p:nvSpPr>
          <p:cNvPr id="4" name="Slide Image Placeholder 3"/>
          <p:cNvSpPr>
            <a:spLocks noGrp="1" noRot="1" noChangeAspect="1"/>
          </p:cNvSpPr>
          <p:nvPr>
            <p:ph type="sldImg" idx="2"/>
          </p:nvPr>
        </p:nvSpPr>
        <p:spPr>
          <a:xfrm>
            <a:off x="2511425" y="1200150"/>
            <a:ext cx="2292350" cy="3240088"/>
          </a:xfrm>
          <a:prstGeom prst="rect">
            <a:avLst/>
          </a:prstGeom>
          <a:noFill/>
          <a:ln w="12700">
            <a:solidFill>
              <a:prstClr val="black"/>
            </a:solidFill>
          </a:ln>
        </p:spPr>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GB"/>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D6D23C8-E2B9-4E81-A5D1-1E28930DDA35}" type="slidenum">
              <a:rPr lang="en-GB" smtClean="0"/>
              <a:t>‹#›</a:t>
            </a:fld>
            <a:endParaRPr lang="en-GB"/>
          </a:p>
        </p:txBody>
      </p:sp>
    </p:spTree>
    <p:extLst>
      <p:ext uri="{BB962C8B-B14F-4D97-AF65-F5344CB8AC3E}">
        <p14:creationId xmlns:p14="http://schemas.microsoft.com/office/powerpoint/2010/main" val="271899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7CD07-0A30-5B4D-FA3C-81F5E7128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FB235-2A76-D90D-2ACE-7DC97EEF5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B650B9-AC4C-0D72-4A2E-76E201FB3C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1712FF-5644-A12E-3F32-2EFA18E6CC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D6D23C8-E2B9-4E81-A5D1-1E28930DDA3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217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1AA77-AD9A-D1E2-1EED-1C9386B31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E0D611-4503-8230-9661-C10D25DD1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CCF3C-C7BC-79DD-DE41-E413F38554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F6B61E-2E40-2468-8CD2-166856DF4B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D6D23C8-E2B9-4E81-A5D1-1E28930DDA3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41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97B05-872A-7221-F91C-54E09BAE7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07E9F-A01A-C888-3653-531BE5B93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BCE16-A77E-1996-3BD3-13FFA6EEAD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DEBF98-853F-08CC-7940-4532792E6A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D6D23C8-E2B9-4E81-A5D1-1E28930DDA3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9346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903A8-C409-9D79-C95F-463333E7B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B2BD7-1DC8-E5C5-726F-D6D8430F5D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A33AE-37D3-5EA4-F544-0C68F28346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566174-0872-C19E-9C69-440D3F52A8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D6D23C8-E2B9-4E81-A5D1-1E28930DDA3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513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114D5-4143-6445-9093-3A672B95B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B4DFE-30BE-7E88-D48C-E45B02331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1E378-DC2C-4EDE-1D4D-1628FF718E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EA59B9-DA19-9035-081C-7ECFA688E8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D6D23C8-E2B9-4E81-A5D1-1E28930DDA3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724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Content Whi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158"/>
            </a:lvl1pPr>
            <a:lvl2pPr>
              <a:defRPr sz="1158"/>
            </a:lvl2pPr>
            <a:lvl3pPr marL="0" indent="0">
              <a:buNone/>
              <a:defRPr sz="1158"/>
            </a:lvl3pPr>
            <a:lvl4pPr>
              <a:defRPr sz="1158"/>
            </a:lvl4pPr>
            <a:lvl5pPr>
              <a:defRPr sz="1158"/>
            </a:lvl5pPr>
          </a:lstStyle>
          <a:p>
            <a:pPr lvl="0"/>
            <a:endParaRPr lang="en-US"/>
          </a:p>
        </p:txBody>
      </p:sp>
      <p:sp>
        <p:nvSpPr>
          <p:cNvPr id="6" name="Slide Number Placeholder 5"/>
          <p:cNvSpPr>
            <a:spLocks noGrp="1"/>
          </p:cNvSpPr>
          <p:nvPr>
            <p:ph type="sldNum" sz="quarter" idx="12"/>
          </p:nvPr>
        </p:nvSpPr>
        <p:spPr/>
        <p:txBody>
          <a:bodyPr/>
          <a:lstStyle/>
          <a:p>
            <a:endParaRPr lang="en-US"/>
          </a:p>
        </p:txBody>
      </p:sp>
      <p:sp>
        <p:nvSpPr>
          <p:cNvPr id="4" name="TextBox 3">
            <a:extLst>
              <a:ext uri="{FF2B5EF4-FFF2-40B4-BE49-F238E27FC236}">
                <a16:creationId xmlns:a16="http://schemas.microsoft.com/office/drawing/2014/main" id="{96EFA44D-052C-2FBC-A50E-FF28711EB87C}"/>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5" name="TextBox 4">
            <a:extLst>
              <a:ext uri="{FF2B5EF4-FFF2-40B4-BE49-F238E27FC236}">
                <a16:creationId xmlns:a16="http://schemas.microsoft.com/office/drawing/2014/main" id="{DA152777-410B-D27B-52F3-A6FDEB3DDA13}"/>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7" name="Rectangle 6">
            <a:extLst>
              <a:ext uri="{FF2B5EF4-FFF2-40B4-BE49-F238E27FC236}">
                <a16:creationId xmlns:a16="http://schemas.microsoft.com/office/drawing/2014/main" id="{82A5C933-086A-3B88-4645-D85998574ACC}"/>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spTree>
    <p:extLst>
      <p:ext uri="{BB962C8B-B14F-4D97-AF65-F5344CB8AC3E}">
        <p14:creationId xmlns:p14="http://schemas.microsoft.com/office/powerpoint/2010/main" val="133056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15:guide id="1" orient="horz" pos="2526" userDrawn="1">
          <p15:clr>
            <a:srgbClr val="FBAE40"/>
          </p15:clr>
        </p15:guide>
        <p15:guide id="2" pos="338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Tree>
    <p:extLst>
      <p:ext uri="{BB962C8B-B14F-4D97-AF65-F5344CB8AC3E}">
        <p14:creationId xmlns:p14="http://schemas.microsoft.com/office/powerpoint/2010/main" val="30122921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13" name="Rectangle 12">
            <a:extLst>
              <a:ext uri="{FF2B5EF4-FFF2-40B4-BE49-F238E27FC236}">
                <a16:creationId xmlns:a16="http://schemas.microsoft.com/office/drawing/2014/main" id="{F5A240BA-39F1-E5FB-04BE-3D6F180EF780}"/>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14" name="Picture 13">
            <a:extLst>
              <a:ext uri="{FF2B5EF4-FFF2-40B4-BE49-F238E27FC236}">
                <a16:creationId xmlns:a16="http://schemas.microsoft.com/office/drawing/2014/main" id="{AAFE33B1-D895-CF64-03BE-B8A37BB3E492}"/>
              </a:ext>
            </a:extLst>
          </p:cNvPr>
          <p:cNvPicPr>
            <a:picLocks noChangeAspect="1"/>
          </p:cNvPicPr>
          <p:nvPr userDrawn="1"/>
        </p:nvPicPr>
        <p:blipFill>
          <a:blip r:embed="rId3"/>
          <a:stretch>
            <a:fillRect/>
          </a:stretch>
        </p:blipFill>
        <p:spPr>
          <a:xfrm>
            <a:off x="5104775" y="10050927"/>
            <a:ext cx="2097304" cy="453299"/>
          </a:xfrm>
          <a:prstGeom prst="rect">
            <a:avLst/>
          </a:prstGeom>
        </p:spPr>
      </p:pic>
      <p:sp>
        <p:nvSpPr>
          <p:cNvPr id="15" name="Rectangle 14">
            <a:extLst>
              <a:ext uri="{FF2B5EF4-FFF2-40B4-BE49-F238E27FC236}">
                <a16:creationId xmlns:a16="http://schemas.microsoft.com/office/drawing/2014/main" id="{60F41676-968E-EE88-3A19-E684031815A7}"/>
              </a:ext>
            </a:extLst>
          </p:cNvPr>
          <p:cNvSpPr/>
          <p:nvPr userDrawn="1"/>
        </p:nvSpPr>
        <p:spPr>
          <a:xfrm>
            <a:off x="0" y="9851010"/>
            <a:ext cx="4751109" cy="840803"/>
          </a:xfrm>
          <a:prstGeom prst="rect">
            <a:avLst/>
          </a:prstGeom>
          <a:solidFill>
            <a:srgbClr val="00A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 Placeholder 7" hidden="1">
            <a:extLst>
              <a:ext uri="{FF2B5EF4-FFF2-40B4-BE49-F238E27FC236}">
                <a16:creationId xmlns:a16="http://schemas.microsoft.com/office/drawing/2014/main" id="{CDF3B696-B72F-280C-CBC8-7DD2694B1226}"/>
              </a:ext>
            </a:extLst>
          </p:cNvPr>
          <p:cNvSpPr txBox="1"/>
          <p:nvPr userDrawn="1"/>
        </p:nvSpPr>
        <p:spPr>
          <a:xfrm>
            <a:off x="113448" y="10348177"/>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a:solidFill>
                  <a:schemeClr val="tx1"/>
                </a:solidFill>
                <a:latin typeface="LEGO Typewell" pitchFamily="2" charset="0"/>
              </a:rPr>
              <a:t>LEGO, the LEGO logo, and the Minifigure are trademarks of the LEGO Group. ©2025 The LEGO Group.</a:t>
            </a:r>
            <a:endParaRPr lang="en-GB" sz="600">
              <a:solidFill>
                <a:schemeClr val="tx1"/>
              </a:solidFill>
              <a:latin typeface="LEGO Typewell" pitchFamily="2" charset="0"/>
            </a:endParaRPr>
          </a:p>
        </p:txBody>
      </p:sp>
      <p:sp>
        <p:nvSpPr>
          <p:cNvPr id="17" name="Text Placeholder 7">
            <a:extLst>
              <a:ext uri="{FF2B5EF4-FFF2-40B4-BE49-F238E27FC236}">
                <a16:creationId xmlns:a16="http://schemas.microsoft.com/office/drawing/2014/main" id="{046D2BFF-0F70-12D9-367E-1405E977CDCB}"/>
              </a:ext>
            </a:extLst>
          </p:cNvPr>
          <p:cNvSpPr txBox="1"/>
          <p:nvPr userDrawn="1"/>
        </p:nvSpPr>
        <p:spPr>
          <a:xfrm>
            <a:off x="113448" y="10120208"/>
            <a:ext cx="3122381" cy="331849"/>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err="1">
                <a:solidFill>
                  <a:schemeClr val="tx1"/>
                </a:solidFill>
                <a:latin typeface="LEGO Typewell" pitchFamily="2" charset="0"/>
              </a:rPr>
              <a:t>LEGOeducation.com</a:t>
            </a:r>
            <a:endParaRPr lang="en-GB" sz="1500" b="1">
              <a:solidFill>
                <a:schemeClr val="tx1"/>
              </a:solidFill>
              <a:latin typeface="LEGO Typewell" pitchFamily="2" charset="0"/>
            </a:endParaRPr>
          </a:p>
        </p:txBody>
      </p:sp>
      <p:sp>
        <p:nvSpPr>
          <p:cNvPr id="2" name="Rectangle 1">
            <a:extLst>
              <a:ext uri="{FF2B5EF4-FFF2-40B4-BE49-F238E27FC236}">
                <a16:creationId xmlns:a16="http://schemas.microsoft.com/office/drawing/2014/main" id="{3C2410BE-5543-1276-A80E-53E96FE714B0}"/>
              </a:ext>
            </a:extLst>
          </p:cNvPr>
          <p:cNvSpPr/>
          <p:nvPr userDrawn="1"/>
        </p:nvSpPr>
        <p:spPr>
          <a:xfrm>
            <a:off x="258222" y="3420532"/>
            <a:ext cx="7301453" cy="61046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D4135C6C-D076-470F-5CC4-2F88E20DA751}"/>
              </a:ext>
            </a:extLst>
          </p:cNvPr>
          <p:cNvSpPr/>
          <p:nvPr userDrawn="1"/>
        </p:nvSpPr>
        <p:spPr>
          <a:xfrm>
            <a:off x="4108516" y="616226"/>
            <a:ext cx="3171638" cy="220685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40C20FEE-1F2F-BDA4-227D-6723C015B946}"/>
              </a:ext>
            </a:extLst>
          </p:cNvPr>
          <p:cNvSpPr/>
          <p:nvPr userDrawn="1"/>
        </p:nvSpPr>
        <p:spPr>
          <a:xfrm>
            <a:off x="580329" y="616226"/>
            <a:ext cx="3864080" cy="2206859"/>
          </a:xfrm>
          <a:prstGeom prst="rect">
            <a:avLst/>
          </a:prstGeom>
          <a:solidFill>
            <a:srgbClr val="00A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 name="Picture 4">
            <a:extLst>
              <a:ext uri="{FF2B5EF4-FFF2-40B4-BE49-F238E27FC236}">
                <a16:creationId xmlns:a16="http://schemas.microsoft.com/office/drawing/2014/main" id="{17BCEAEF-89FC-CD3A-F4F8-855169F5E399}"/>
              </a:ext>
            </a:extLst>
          </p:cNvPr>
          <p:cNvPicPr>
            <a:picLocks noChangeAspect="1"/>
          </p:cNvPicPr>
          <p:nvPr userDrawn="1"/>
        </p:nvPicPr>
        <p:blipFill>
          <a:blip r:embed="rId4"/>
          <a:stretch>
            <a:fillRect/>
          </a:stretch>
        </p:blipFill>
        <p:spPr>
          <a:xfrm>
            <a:off x="292784" y="2532044"/>
            <a:ext cx="559181" cy="559181"/>
          </a:xfrm>
          <a:prstGeom prst="rect">
            <a:avLst/>
          </a:prstGeom>
        </p:spPr>
      </p:pic>
      <p:pic>
        <p:nvPicPr>
          <p:cNvPr id="6" name="Picture 5">
            <a:extLst>
              <a:ext uri="{FF2B5EF4-FFF2-40B4-BE49-F238E27FC236}">
                <a16:creationId xmlns:a16="http://schemas.microsoft.com/office/drawing/2014/main" id="{D184881F-285A-85B9-110C-9B91C1547896}"/>
              </a:ext>
            </a:extLst>
          </p:cNvPr>
          <p:cNvPicPr>
            <a:picLocks noChangeAspect="1"/>
          </p:cNvPicPr>
          <p:nvPr userDrawn="1"/>
        </p:nvPicPr>
        <p:blipFill>
          <a:blip r:embed="rId5">
            <a:alphaModFix/>
          </a:blip>
          <a:stretch>
            <a:fillRect/>
          </a:stretch>
        </p:blipFill>
        <p:spPr>
          <a:xfrm>
            <a:off x="851965" y="2823085"/>
            <a:ext cx="559181" cy="559181"/>
          </a:xfrm>
          <a:prstGeom prst="rect">
            <a:avLst/>
          </a:prstGeom>
        </p:spPr>
      </p:pic>
      <p:pic>
        <p:nvPicPr>
          <p:cNvPr id="7" name="Picture 6">
            <a:extLst>
              <a:ext uri="{FF2B5EF4-FFF2-40B4-BE49-F238E27FC236}">
                <a16:creationId xmlns:a16="http://schemas.microsoft.com/office/drawing/2014/main" id="{E9CE9B82-899D-CE21-7F91-0753C672E9D2}"/>
              </a:ext>
            </a:extLst>
          </p:cNvPr>
          <p:cNvPicPr>
            <a:picLocks noChangeAspect="1"/>
          </p:cNvPicPr>
          <p:nvPr userDrawn="1"/>
        </p:nvPicPr>
        <p:blipFill>
          <a:blip r:embed="rId5">
            <a:alphaModFix/>
          </a:blip>
          <a:stretch>
            <a:fillRect/>
          </a:stretch>
        </p:blipFill>
        <p:spPr>
          <a:xfrm>
            <a:off x="6724427" y="336634"/>
            <a:ext cx="559181" cy="559181"/>
          </a:xfrm>
          <a:prstGeom prst="rect">
            <a:avLst/>
          </a:prstGeom>
        </p:spPr>
      </p:pic>
      <p:sp>
        <p:nvSpPr>
          <p:cNvPr id="8" name="TextBox 7">
            <a:extLst>
              <a:ext uri="{FF2B5EF4-FFF2-40B4-BE49-F238E27FC236}">
                <a16:creationId xmlns:a16="http://schemas.microsoft.com/office/drawing/2014/main" id="{6CA503AD-493D-EBA1-C141-1D1C09D5B941}"/>
              </a:ext>
            </a:extLst>
          </p:cNvPr>
          <p:cNvSpPr txBox="1"/>
          <p:nvPr userDrawn="1"/>
        </p:nvSpPr>
        <p:spPr>
          <a:xfrm flipH="1">
            <a:off x="9157252" y="7566991"/>
            <a:ext cx="0" cy="0"/>
          </a:xfrm>
          <a:prstGeom prst="rect">
            <a:avLst/>
          </a:prstGeom>
          <a:noFill/>
        </p:spPr>
        <p:txBody>
          <a:bodyPr wrap="none" lIns="0" tIns="0" rIns="0" bIns="0" rtlCol="0">
            <a:noAutofit/>
          </a:bodyPr>
          <a:lstStyle/>
          <a:p>
            <a:pPr algn="l"/>
            <a:endParaRPr lang="en-VN"/>
          </a:p>
        </p:txBody>
      </p:sp>
    </p:spTree>
    <p:extLst>
      <p:ext uri="{BB962C8B-B14F-4D97-AF65-F5344CB8AC3E}">
        <p14:creationId xmlns:p14="http://schemas.microsoft.com/office/powerpoint/2010/main" val="365600533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13" name="Rectangle 12">
            <a:extLst>
              <a:ext uri="{FF2B5EF4-FFF2-40B4-BE49-F238E27FC236}">
                <a16:creationId xmlns:a16="http://schemas.microsoft.com/office/drawing/2014/main" id="{F5A240BA-39F1-E5FB-04BE-3D6F180EF780}"/>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14" name="Picture 13">
            <a:extLst>
              <a:ext uri="{FF2B5EF4-FFF2-40B4-BE49-F238E27FC236}">
                <a16:creationId xmlns:a16="http://schemas.microsoft.com/office/drawing/2014/main" id="{AAFE33B1-D895-CF64-03BE-B8A37BB3E492}"/>
              </a:ext>
            </a:extLst>
          </p:cNvPr>
          <p:cNvPicPr>
            <a:picLocks noChangeAspect="1"/>
          </p:cNvPicPr>
          <p:nvPr userDrawn="1"/>
        </p:nvPicPr>
        <p:blipFill>
          <a:blip r:embed="rId3"/>
          <a:stretch>
            <a:fillRect/>
          </a:stretch>
        </p:blipFill>
        <p:spPr>
          <a:xfrm>
            <a:off x="5104775" y="10050927"/>
            <a:ext cx="2097304" cy="453299"/>
          </a:xfrm>
          <a:prstGeom prst="rect">
            <a:avLst/>
          </a:prstGeom>
        </p:spPr>
      </p:pic>
      <p:sp>
        <p:nvSpPr>
          <p:cNvPr id="15" name="Rectangle 14">
            <a:extLst>
              <a:ext uri="{FF2B5EF4-FFF2-40B4-BE49-F238E27FC236}">
                <a16:creationId xmlns:a16="http://schemas.microsoft.com/office/drawing/2014/main" id="{60F41676-968E-EE88-3A19-E684031815A7}"/>
              </a:ext>
            </a:extLst>
          </p:cNvPr>
          <p:cNvSpPr/>
          <p:nvPr userDrawn="1"/>
        </p:nvSpPr>
        <p:spPr>
          <a:xfrm>
            <a:off x="0" y="9851010"/>
            <a:ext cx="4751109" cy="84080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VN"/>
          </a:p>
        </p:txBody>
      </p:sp>
      <p:sp>
        <p:nvSpPr>
          <p:cNvPr id="16" name="Text Placeholder 7">
            <a:extLst>
              <a:ext uri="{FF2B5EF4-FFF2-40B4-BE49-F238E27FC236}">
                <a16:creationId xmlns:a16="http://schemas.microsoft.com/office/drawing/2014/main" id="{CDF3B696-B72F-280C-CBC8-7DD2694B1226}"/>
              </a:ext>
            </a:extLst>
          </p:cNvPr>
          <p:cNvSpPr txBox="1"/>
          <p:nvPr userDrawn="1"/>
        </p:nvSpPr>
        <p:spPr>
          <a:xfrm>
            <a:off x="113448" y="10348177"/>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dirty="0">
                <a:solidFill>
                  <a:schemeClr val="tx1"/>
                </a:solidFill>
                <a:latin typeface="LEGO Typewell" pitchFamily="2" charset="0"/>
              </a:rPr>
              <a:t>LEGO, the LEGO logo, and the Minifigure are trademarks of the LEGO Group. ©2026 The LEGO Group.</a:t>
            </a:r>
            <a:endParaRPr lang="en-GB" sz="600" dirty="0">
              <a:solidFill>
                <a:schemeClr val="tx1"/>
              </a:solidFill>
              <a:latin typeface="LEGO Typewell" pitchFamily="2" charset="0"/>
            </a:endParaRPr>
          </a:p>
        </p:txBody>
      </p:sp>
      <p:sp>
        <p:nvSpPr>
          <p:cNvPr id="17" name="Text Placeholder 7">
            <a:extLst>
              <a:ext uri="{FF2B5EF4-FFF2-40B4-BE49-F238E27FC236}">
                <a16:creationId xmlns:a16="http://schemas.microsoft.com/office/drawing/2014/main" id="{046D2BFF-0F70-12D9-367E-1405E977CDCB}"/>
              </a:ext>
            </a:extLst>
          </p:cNvPr>
          <p:cNvSpPr txBox="1"/>
          <p:nvPr userDrawn="1"/>
        </p:nvSpPr>
        <p:spPr>
          <a:xfrm>
            <a:off x="113448" y="10016328"/>
            <a:ext cx="3122381" cy="331849"/>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err="1">
                <a:solidFill>
                  <a:schemeClr val="tx1"/>
                </a:solidFill>
                <a:latin typeface="LEGO Typewell" pitchFamily="2" charset="0"/>
              </a:rPr>
              <a:t>LEGOeducation.com</a:t>
            </a:r>
            <a:endParaRPr lang="en-GB" sz="1500" b="1">
              <a:solidFill>
                <a:schemeClr val="tx1"/>
              </a:solidFill>
              <a:latin typeface="LEGO Typewell" pitchFamily="2" charset="0"/>
            </a:endParaRPr>
          </a:p>
        </p:txBody>
      </p:sp>
      <p:sp>
        <p:nvSpPr>
          <p:cNvPr id="2" name="Rectangle 1">
            <a:extLst>
              <a:ext uri="{FF2B5EF4-FFF2-40B4-BE49-F238E27FC236}">
                <a16:creationId xmlns:a16="http://schemas.microsoft.com/office/drawing/2014/main" id="{3C2410BE-5543-1276-A80E-53E96FE714B0}"/>
              </a:ext>
            </a:extLst>
          </p:cNvPr>
          <p:cNvSpPr/>
          <p:nvPr userDrawn="1"/>
        </p:nvSpPr>
        <p:spPr>
          <a:xfrm>
            <a:off x="258222" y="3420532"/>
            <a:ext cx="7301453" cy="61046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D4135C6C-D076-470F-5CC4-2F88E20DA751}"/>
              </a:ext>
            </a:extLst>
          </p:cNvPr>
          <p:cNvSpPr/>
          <p:nvPr userDrawn="1"/>
        </p:nvSpPr>
        <p:spPr>
          <a:xfrm>
            <a:off x="4108516" y="616226"/>
            <a:ext cx="3171638" cy="220685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40C20FEE-1F2F-BDA4-227D-6723C015B946}"/>
              </a:ext>
            </a:extLst>
          </p:cNvPr>
          <p:cNvSpPr/>
          <p:nvPr userDrawn="1"/>
        </p:nvSpPr>
        <p:spPr>
          <a:xfrm>
            <a:off x="580329" y="616226"/>
            <a:ext cx="3864080" cy="22068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VN"/>
          </a:p>
        </p:txBody>
      </p:sp>
      <p:pic>
        <p:nvPicPr>
          <p:cNvPr id="5" name="Picture 4">
            <a:extLst>
              <a:ext uri="{FF2B5EF4-FFF2-40B4-BE49-F238E27FC236}">
                <a16:creationId xmlns:a16="http://schemas.microsoft.com/office/drawing/2014/main" id="{17BCEAEF-89FC-CD3A-F4F8-855169F5E399}"/>
              </a:ext>
            </a:extLst>
          </p:cNvPr>
          <p:cNvPicPr>
            <a:picLocks noChangeAspect="1"/>
          </p:cNvPicPr>
          <p:nvPr userDrawn="1"/>
        </p:nvPicPr>
        <p:blipFill>
          <a:blip r:embed="rId4"/>
          <a:stretch>
            <a:fillRect/>
          </a:stretch>
        </p:blipFill>
        <p:spPr>
          <a:xfrm>
            <a:off x="292784" y="2532044"/>
            <a:ext cx="559181" cy="559181"/>
          </a:xfrm>
          <a:prstGeom prst="rect">
            <a:avLst/>
          </a:prstGeom>
        </p:spPr>
      </p:pic>
      <p:pic>
        <p:nvPicPr>
          <p:cNvPr id="9" name="Picture 8">
            <a:extLst>
              <a:ext uri="{FF2B5EF4-FFF2-40B4-BE49-F238E27FC236}">
                <a16:creationId xmlns:a16="http://schemas.microsoft.com/office/drawing/2014/main" id="{A4E19C43-1C81-91DD-BB7D-0E44981FE21E}"/>
              </a:ext>
            </a:extLst>
          </p:cNvPr>
          <p:cNvPicPr>
            <a:picLocks noChangeAspect="1"/>
          </p:cNvPicPr>
          <p:nvPr userDrawn="1"/>
        </p:nvPicPr>
        <p:blipFill>
          <a:blip r:embed="rId5"/>
          <a:stretch>
            <a:fillRect/>
          </a:stretch>
        </p:blipFill>
        <p:spPr>
          <a:xfrm>
            <a:off x="851894" y="2820693"/>
            <a:ext cx="559181" cy="559181"/>
          </a:xfrm>
          <a:prstGeom prst="rect">
            <a:avLst/>
          </a:prstGeom>
          <a:noFill/>
        </p:spPr>
      </p:pic>
      <p:pic>
        <p:nvPicPr>
          <p:cNvPr id="19" name="Picture 18">
            <a:extLst>
              <a:ext uri="{FF2B5EF4-FFF2-40B4-BE49-F238E27FC236}">
                <a16:creationId xmlns:a16="http://schemas.microsoft.com/office/drawing/2014/main" id="{A0E2E599-7486-067E-2304-B2EE77D7CC74}"/>
              </a:ext>
            </a:extLst>
          </p:cNvPr>
          <p:cNvPicPr>
            <a:picLocks noChangeAspect="1"/>
          </p:cNvPicPr>
          <p:nvPr userDrawn="1"/>
        </p:nvPicPr>
        <p:blipFill>
          <a:blip r:embed="rId5"/>
          <a:stretch>
            <a:fillRect/>
          </a:stretch>
        </p:blipFill>
        <p:spPr>
          <a:xfrm>
            <a:off x="6720973" y="316307"/>
            <a:ext cx="559181" cy="559181"/>
          </a:xfrm>
          <a:prstGeom prst="rect">
            <a:avLst/>
          </a:prstGeom>
        </p:spPr>
      </p:pic>
    </p:spTree>
    <p:extLst>
      <p:ext uri="{BB962C8B-B14F-4D97-AF65-F5344CB8AC3E}">
        <p14:creationId xmlns:p14="http://schemas.microsoft.com/office/powerpoint/2010/main" val="5094838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3" name="Rectangle 2">
            <a:extLst>
              <a:ext uri="{FF2B5EF4-FFF2-40B4-BE49-F238E27FC236}">
                <a16:creationId xmlns:a16="http://schemas.microsoft.com/office/drawing/2014/main" id="{2BB9FC26-D3D6-4992-E4F8-1439500477E6}"/>
              </a:ext>
            </a:extLst>
          </p:cNvPr>
          <p:cNvSpPr/>
          <p:nvPr userDrawn="1"/>
        </p:nvSpPr>
        <p:spPr>
          <a:xfrm>
            <a:off x="0" y="9856569"/>
            <a:ext cx="4747179" cy="840803"/>
          </a:xfrm>
          <a:prstGeom prst="rect">
            <a:avLst/>
          </a:prstGeom>
          <a:solidFill>
            <a:srgbClr val="ADE3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13" name="Rectangle 12">
            <a:extLst>
              <a:ext uri="{FF2B5EF4-FFF2-40B4-BE49-F238E27FC236}">
                <a16:creationId xmlns:a16="http://schemas.microsoft.com/office/drawing/2014/main" id="{F5A240BA-39F1-E5FB-04BE-3D6F180EF780}"/>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14" name="Picture 13">
            <a:extLst>
              <a:ext uri="{FF2B5EF4-FFF2-40B4-BE49-F238E27FC236}">
                <a16:creationId xmlns:a16="http://schemas.microsoft.com/office/drawing/2014/main" id="{AAFE33B1-D895-CF64-03BE-B8A37BB3E492}"/>
              </a:ext>
            </a:extLst>
          </p:cNvPr>
          <p:cNvPicPr>
            <a:picLocks noChangeAspect="1"/>
          </p:cNvPicPr>
          <p:nvPr userDrawn="1"/>
        </p:nvPicPr>
        <p:blipFill>
          <a:blip r:embed="rId3"/>
          <a:stretch>
            <a:fillRect/>
          </a:stretch>
        </p:blipFill>
        <p:spPr>
          <a:xfrm>
            <a:off x="5104775" y="10050927"/>
            <a:ext cx="2097304" cy="453299"/>
          </a:xfrm>
          <a:prstGeom prst="rect">
            <a:avLst/>
          </a:prstGeom>
        </p:spPr>
      </p:pic>
      <p:sp>
        <p:nvSpPr>
          <p:cNvPr id="16" name="Text Placeholder 7">
            <a:extLst>
              <a:ext uri="{FF2B5EF4-FFF2-40B4-BE49-F238E27FC236}">
                <a16:creationId xmlns:a16="http://schemas.microsoft.com/office/drawing/2014/main" id="{CDF3B696-B72F-280C-CBC8-7DD2694B1226}"/>
              </a:ext>
            </a:extLst>
          </p:cNvPr>
          <p:cNvSpPr txBox="1"/>
          <p:nvPr userDrawn="1"/>
        </p:nvSpPr>
        <p:spPr>
          <a:xfrm>
            <a:off x="113448" y="10348177"/>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dirty="0">
                <a:solidFill>
                  <a:schemeClr val="tx1"/>
                </a:solidFill>
                <a:latin typeface="LEGO Typewell" pitchFamily="2" charset="0"/>
              </a:rPr>
              <a:t>LEGO, the LEGO logo, and the Minifigure are trademarks of the LEGO Group. ©2026 The LEGO Group.</a:t>
            </a:r>
            <a:endParaRPr lang="en-GB" sz="600" dirty="0">
              <a:solidFill>
                <a:schemeClr val="tx1"/>
              </a:solidFill>
              <a:latin typeface="LEGO Typewell" pitchFamily="2" charset="0"/>
            </a:endParaRPr>
          </a:p>
        </p:txBody>
      </p:sp>
      <p:sp>
        <p:nvSpPr>
          <p:cNvPr id="17" name="Text Placeholder 7">
            <a:extLst>
              <a:ext uri="{FF2B5EF4-FFF2-40B4-BE49-F238E27FC236}">
                <a16:creationId xmlns:a16="http://schemas.microsoft.com/office/drawing/2014/main" id="{046D2BFF-0F70-12D9-367E-1405E977CDCB}"/>
              </a:ext>
            </a:extLst>
          </p:cNvPr>
          <p:cNvSpPr txBox="1"/>
          <p:nvPr userDrawn="1"/>
        </p:nvSpPr>
        <p:spPr>
          <a:xfrm>
            <a:off x="113448" y="10016328"/>
            <a:ext cx="3122381" cy="331849"/>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err="1">
                <a:solidFill>
                  <a:schemeClr val="tx1"/>
                </a:solidFill>
                <a:latin typeface="LEGO Typewell" pitchFamily="2" charset="0"/>
              </a:rPr>
              <a:t>LEGOeducation.com</a:t>
            </a:r>
            <a:endParaRPr lang="en-GB" sz="1500" b="1">
              <a:solidFill>
                <a:schemeClr val="tx1"/>
              </a:solidFill>
              <a:latin typeface="LEGO Typewell" pitchFamily="2" charset="0"/>
            </a:endParaRPr>
          </a:p>
        </p:txBody>
      </p:sp>
      <p:sp>
        <p:nvSpPr>
          <p:cNvPr id="4" name="TextBox 3">
            <a:extLst>
              <a:ext uri="{FF2B5EF4-FFF2-40B4-BE49-F238E27FC236}">
                <a16:creationId xmlns:a16="http://schemas.microsoft.com/office/drawing/2014/main" id="{68F83DA6-9CF1-A0D9-26D4-106F081EC58D}"/>
              </a:ext>
            </a:extLst>
          </p:cNvPr>
          <p:cNvSpPr txBox="1"/>
          <p:nvPr userDrawn="1"/>
        </p:nvSpPr>
        <p:spPr>
          <a:xfrm flipH="1">
            <a:off x="9821333" y="6688667"/>
            <a:ext cx="0" cy="0"/>
          </a:xfrm>
          <a:prstGeom prst="rect">
            <a:avLst/>
          </a:prstGeom>
          <a:noFill/>
        </p:spPr>
        <p:txBody>
          <a:bodyPr wrap="none" lIns="0" tIns="0" rIns="0" bIns="0" rtlCol="0">
            <a:noAutofit/>
          </a:bodyPr>
          <a:lstStyle/>
          <a:p>
            <a:pPr algn="l"/>
            <a:endParaRPr lang="en-VN"/>
          </a:p>
        </p:txBody>
      </p:sp>
    </p:spTree>
    <p:extLst>
      <p:ext uri="{BB962C8B-B14F-4D97-AF65-F5344CB8AC3E}">
        <p14:creationId xmlns:p14="http://schemas.microsoft.com/office/powerpoint/2010/main" val="393908417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71579"/>
      </p:ext>
    </p:extLst>
  </p:cSld>
  <p:clrMap bg1="lt1" tx1="dk1" bg2="lt2" tx2="dk2" accent1="accent1" accent2="accent2" accent3="accent3" accent4="accent4" accent5="accent5" accent6="accent6" hlink="hlink" folHlink="folHlink"/>
  <p:sldLayoutIdLst>
    <p:sldLayoutId id="2147483829" r:id="rId1"/>
    <p:sldLayoutId id="2147483884" r:id="rId2"/>
    <p:sldLayoutId id="2147483882" r:id="rId3"/>
    <p:sldLayoutId id="2147483883" r:id="rId4"/>
    <p:sldLayoutId id="2147483881" r:id="rId5"/>
  </p:sldLayoutIdLst>
  <p:transition/>
  <p:hf hdr="0" dt="0"/>
  <p:txStyles>
    <p:titleStyle>
      <a:lvl1pPr algn="l" defTabSz="567019" rtl="0" eaLnBrk="1" latinLnBrk="0" hangingPunct="1">
        <a:lnSpc>
          <a:spcPct val="90000"/>
        </a:lnSpc>
        <a:spcBef>
          <a:spcPct val="0"/>
        </a:spcBef>
        <a:buNone/>
        <a:defRPr sz="1922" b="1" kern="1200">
          <a:solidFill>
            <a:schemeClr val="tx1"/>
          </a:solidFill>
          <a:latin typeface="+mj-lt"/>
          <a:ea typeface="+mj-ea"/>
          <a:cs typeface="+mj-cs"/>
        </a:defRPr>
      </a:lvl1pPr>
    </p:titleStyle>
    <p:body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en-US"/>
      </a:defPPr>
      <a:lvl1pPr marL="0" algn="l" defTabSz="567019" rtl="0" eaLnBrk="1" latinLnBrk="0" hangingPunct="1">
        <a:defRPr sz="1116" kern="1200">
          <a:solidFill>
            <a:schemeClr val="tx1"/>
          </a:solidFill>
          <a:latin typeface="+mn-lt"/>
          <a:ea typeface="+mn-ea"/>
          <a:cs typeface="+mn-cs"/>
        </a:defRPr>
      </a:lvl1pPr>
      <a:lvl2pPr marL="283510" algn="l" defTabSz="567019" rtl="0" eaLnBrk="1" latinLnBrk="0" hangingPunct="1">
        <a:defRPr sz="1116" kern="1200">
          <a:solidFill>
            <a:schemeClr val="tx1"/>
          </a:solidFill>
          <a:latin typeface="+mn-lt"/>
          <a:ea typeface="+mn-ea"/>
          <a:cs typeface="+mn-cs"/>
        </a:defRPr>
      </a:lvl2pPr>
      <a:lvl3pPr marL="567019" algn="l" defTabSz="567019" rtl="0" eaLnBrk="1" latinLnBrk="0" hangingPunct="1">
        <a:defRPr sz="1116" kern="1200">
          <a:solidFill>
            <a:schemeClr val="tx1"/>
          </a:solidFill>
          <a:latin typeface="+mn-lt"/>
          <a:ea typeface="+mn-ea"/>
          <a:cs typeface="+mn-cs"/>
        </a:defRPr>
      </a:lvl3pPr>
      <a:lvl4pPr marL="850529" algn="l" defTabSz="567019" rtl="0" eaLnBrk="1" latinLnBrk="0" hangingPunct="1">
        <a:defRPr sz="1116" kern="1200">
          <a:solidFill>
            <a:schemeClr val="tx1"/>
          </a:solidFill>
          <a:latin typeface="+mn-lt"/>
          <a:ea typeface="+mn-ea"/>
          <a:cs typeface="+mn-cs"/>
        </a:defRPr>
      </a:lvl4pPr>
      <a:lvl5pPr marL="1134039" algn="l" defTabSz="567019" rtl="0" eaLnBrk="1" latinLnBrk="0" hangingPunct="1">
        <a:defRPr sz="1116" kern="1200">
          <a:solidFill>
            <a:schemeClr val="tx1"/>
          </a:solidFill>
          <a:latin typeface="+mn-lt"/>
          <a:ea typeface="+mn-ea"/>
          <a:cs typeface="+mn-cs"/>
        </a:defRPr>
      </a:lvl5pPr>
      <a:lvl6pPr marL="1417549" algn="l" defTabSz="567019" rtl="0" eaLnBrk="1" latinLnBrk="0" hangingPunct="1">
        <a:defRPr sz="1116" kern="1200">
          <a:solidFill>
            <a:schemeClr val="tx1"/>
          </a:solidFill>
          <a:latin typeface="+mn-lt"/>
          <a:ea typeface="+mn-ea"/>
          <a:cs typeface="+mn-cs"/>
        </a:defRPr>
      </a:lvl6pPr>
      <a:lvl7pPr marL="1701058" algn="l" defTabSz="567019" rtl="0" eaLnBrk="1" latinLnBrk="0" hangingPunct="1">
        <a:defRPr sz="1116" kern="1200">
          <a:solidFill>
            <a:schemeClr val="tx1"/>
          </a:solidFill>
          <a:latin typeface="+mn-lt"/>
          <a:ea typeface="+mn-ea"/>
          <a:cs typeface="+mn-cs"/>
        </a:defRPr>
      </a:lvl7pPr>
      <a:lvl8pPr marL="1984568" algn="l" defTabSz="567019" rtl="0" eaLnBrk="1" latinLnBrk="0" hangingPunct="1">
        <a:defRPr sz="1116" kern="1200">
          <a:solidFill>
            <a:schemeClr val="tx1"/>
          </a:solidFill>
          <a:latin typeface="+mn-lt"/>
          <a:ea typeface="+mn-ea"/>
          <a:cs typeface="+mn-cs"/>
        </a:defRPr>
      </a:lvl8pPr>
      <a:lvl9pPr marL="2268078" algn="l" defTabSz="567019" rtl="0" eaLnBrk="1" latinLnBrk="0" hangingPunct="1">
        <a:defRPr sz="111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8" userDrawn="1">
          <p15:clr>
            <a:srgbClr val="F26B43"/>
          </p15:clr>
        </p15:guide>
        <p15:guide id="2" pos="2381" userDrawn="1">
          <p15:clr>
            <a:srgbClr val="F26B43"/>
          </p15:clr>
        </p15:guide>
        <p15:guide id="3" orient="horz" pos="3324" userDrawn="1">
          <p15:clr>
            <a:srgbClr val="5ACBF0"/>
          </p15:clr>
        </p15:guide>
        <p15:guide id="4" orient="horz" pos="3411" userDrawn="1">
          <p15:clr>
            <a:srgbClr val="5ACBF0"/>
          </p15:clr>
        </p15:guide>
        <p15:guide id="5" orient="horz" pos="3823" userDrawn="1">
          <p15:clr>
            <a:srgbClr val="5ACBF0"/>
          </p15:clr>
        </p15:guide>
        <p15:guide id="6" orient="horz" pos="3908" userDrawn="1">
          <p15:clr>
            <a:srgbClr val="5ACBF0"/>
          </p15:clr>
        </p15:guide>
        <p15:guide id="7" orient="horz" pos="2914" userDrawn="1">
          <p15:clr>
            <a:srgbClr val="5ACBF0"/>
          </p15:clr>
        </p15:guide>
        <p15:guide id="8" orient="horz" pos="2827" userDrawn="1">
          <p15:clr>
            <a:srgbClr val="5ACBF0"/>
          </p15:clr>
        </p15:guide>
        <p15:guide id="9" orient="horz" pos="2416" userDrawn="1">
          <p15:clr>
            <a:srgbClr val="5ACBF0"/>
          </p15:clr>
        </p15:guide>
        <p15:guide id="10" orient="horz" pos="2328" userDrawn="1">
          <p15:clr>
            <a:srgbClr val="5ACBF0"/>
          </p15:clr>
        </p15:guide>
        <p15:guide id="11" orient="horz" pos="1916" userDrawn="1">
          <p15:clr>
            <a:srgbClr val="5ACBF0"/>
          </p15:clr>
        </p15:guide>
        <p15:guide id="12" orient="horz" pos="1830" userDrawn="1">
          <p15:clr>
            <a:srgbClr val="5ACBF0"/>
          </p15:clr>
        </p15:guide>
        <p15:guide id="13" orient="horz" pos="1420" userDrawn="1">
          <p15:clr>
            <a:srgbClr val="5ACBF0"/>
          </p15:clr>
        </p15:guide>
        <p15:guide id="14" orient="horz" pos="1331" userDrawn="1">
          <p15:clr>
            <a:srgbClr val="5ACBF0"/>
          </p15:clr>
        </p15:guide>
        <p15:guide id="15" orient="horz" pos="923" userDrawn="1">
          <p15:clr>
            <a:srgbClr val="5ACBF0"/>
          </p15:clr>
        </p15:guide>
        <p15:guide id="16" orient="horz" pos="836" userDrawn="1">
          <p15:clr>
            <a:srgbClr val="5ACBF0"/>
          </p15:clr>
        </p15:guide>
        <p15:guide id="17" orient="horz" pos="424" userDrawn="1">
          <p15:clr>
            <a:srgbClr val="5ACBF0"/>
          </p15:clr>
        </p15:guide>
        <p15:guide id="18" orient="horz" pos="4320" userDrawn="1">
          <p15:clr>
            <a:srgbClr val="5ACBF0"/>
          </p15:clr>
        </p15:guide>
        <p15:guide id="19" orient="horz" pos="4409" userDrawn="1">
          <p15:clr>
            <a:srgbClr val="5ACBF0"/>
          </p15:clr>
        </p15:guide>
        <p15:guide id="20" orient="horz" pos="4819" userDrawn="1">
          <p15:clr>
            <a:srgbClr val="5ACBF0"/>
          </p15:clr>
        </p15:guide>
        <p15:guide id="21" orient="horz" pos="4905" userDrawn="1">
          <p15:clr>
            <a:srgbClr val="5ACBF0"/>
          </p15:clr>
        </p15:guide>
        <p15:guide id="22" orient="horz" pos="5316" userDrawn="1">
          <p15:clr>
            <a:srgbClr val="5ACBF0"/>
          </p15:clr>
        </p15:guide>
        <p15:guide id="23" orient="horz" pos="5404" userDrawn="1">
          <p15:clr>
            <a:srgbClr val="5ACBF0"/>
          </p15:clr>
        </p15:guide>
        <p15:guide id="24" orient="horz" pos="5815" userDrawn="1">
          <p15:clr>
            <a:srgbClr val="5ACBF0"/>
          </p15:clr>
        </p15:guide>
        <p15:guide id="25" orient="horz" pos="5901" userDrawn="1">
          <p15:clr>
            <a:srgbClr val="5ACBF0"/>
          </p15:clr>
        </p15:guide>
        <p15:guide id="26" orient="horz" pos="6313" userDrawn="1">
          <p15:clr>
            <a:srgbClr val="5ACBF0"/>
          </p15:clr>
        </p15:guide>
        <p15:guide id="27" pos="2363" userDrawn="1">
          <p15:clr>
            <a:srgbClr val="C35EA4"/>
          </p15:clr>
        </p15:guide>
        <p15:guide id="28" pos="2399" userDrawn="1">
          <p15:clr>
            <a:srgbClr val="C35EA4"/>
          </p15:clr>
        </p15:guide>
        <p15:guide id="29" pos="2771" userDrawn="1">
          <p15:clr>
            <a:srgbClr val="C35EA4"/>
          </p15:clr>
        </p15:guide>
        <p15:guide id="30" pos="2734" userDrawn="1">
          <p15:clr>
            <a:srgbClr val="C35EA4"/>
          </p15:clr>
        </p15:guide>
        <p15:guide id="31" pos="3106" userDrawn="1">
          <p15:clr>
            <a:srgbClr val="C35EA4"/>
          </p15:clr>
        </p15:guide>
        <p15:guide id="32" pos="3142" userDrawn="1">
          <p15:clr>
            <a:srgbClr val="C35EA4"/>
          </p15:clr>
        </p15:guide>
        <p15:guide id="33" pos="3478" userDrawn="1">
          <p15:clr>
            <a:srgbClr val="C35EA4"/>
          </p15:clr>
        </p15:guide>
        <p15:guide id="34" pos="3514" userDrawn="1">
          <p15:clr>
            <a:srgbClr val="C35EA4"/>
          </p15:clr>
        </p15:guide>
        <p15:guide id="35" pos="3849" userDrawn="1">
          <p15:clr>
            <a:srgbClr val="C35EA4"/>
          </p15:clr>
        </p15:guide>
        <p15:guide id="36" pos="3886" userDrawn="1">
          <p15:clr>
            <a:srgbClr val="C35EA4"/>
          </p15:clr>
        </p15:guide>
        <p15:guide id="37" pos="4221" userDrawn="1">
          <p15:clr>
            <a:srgbClr val="C35EA4"/>
          </p15:clr>
        </p15:guide>
        <p15:guide id="38" pos="4257" userDrawn="1">
          <p15:clr>
            <a:srgbClr val="C35EA4"/>
          </p15:clr>
        </p15:guide>
        <p15:guide id="39" pos="4593" userDrawn="1">
          <p15:clr>
            <a:srgbClr val="C35EA4"/>
          </p15:clr>
        </p15:guide>
        <p15:guide id="40" pos="2027" userDrawn="1">
          <p15:clr>
            <a:srgbClr val="C35EA4"/>
          </p15:clr>
        </p15:guide>
        <p15:guide id="41" pos="1992" userDrawn="1">
          <p15:clr>
            <a:srgbClr val="C35EA4"/>
          </p15:clr>
        </p15:guide>
        <p15:guide id="42" pos="1656" userDrawn="1">
          <p15:clr>
            <a:srgbClr val="C35EA4"/>
          </p15:clr>
        </p15:guide>
        <p15:guide id="43" pos="1620" userDrawn="1">
          <p15:clr>
            <a:srgbClr val="C35EA4"/>
          </p15:clr>
        </p15:guide>
        <p15:guide id="44" pos="1284" userDrawn="1">
          <p15:clr>
            <a:srgbClr val="C35EA4"/>
          </p15:clr>
        </p15:guide>
        <p15:guide id="45" pos="1248" userDrawn="1">
          <p15:clr>
            <a:srgbClr val="C35EA4"/>
          </p15:clr>
        </p15:guide>
        <p15:guide id="46" pos="912" userDrawn="1">
          <p15:clr>
            <a:srgbClr val="C35EA4"/>
          </p15:clr>
        </p15:guide>
        <p15:guide id="47" pos="876" userDrawn="1">
          <p15:clr>
            <a:srgbClr val="C35EA4"/>
          </p15:clr>
        </p15:guide>
        <p15:guide id="48" pos="541" userDrawn="1">
          <p15:clr>
            <a:srgbClr val="C35EA4"/>
          </p15:clr>
        </p15:guide>
        <p15:guide id="49" pos="505" userDrawn="1">
          <p15:clr>
            <a:srgbClr val="C35EA4"/>
          </p15:clr>
        </p15:guide>
        <p15:guide id="50" pos="169" userDrawn="1">
          <p15:clr>
            <a:srgbClr val="C35E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em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customXml" Target="../ink/ink1.xml"/><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jpeg"/><Relationship Id="rId7" Type="http://schemas.openxmlformats.org/officeDocument/2006/relationships/customXml" Target="../ink/ink8.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customXml" Target="../ink/ink7.xml"/><Relationship Id="rId10" Type="http://schemas.openxmlformats.org/officeDocument/2006/relationships/image" Target="../media/image9.jpeg"/><Relationship Id="rId4" Type="http://schemas.openxmlformats.org/officeDocument/2006/relationships/image" Target="../media/image2.emf"/><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jpeg"/><Relationship Id="rId7" Type="http://schemas.openxmlformats.org/officeDocument/2006/relationships/customXml" Target="../ink/ink4.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customXml" Target="../ink/ink3.xml"/><Relationship Id="rId10" Type="http://schemas.openxmlformats.org/officeDocument/2006/relationships/image" Target="../media/image9.jpeg"/><Relationship Id="rId4" Type="http://schemas.openxmlformats.org/officeDocument/2006/relationships/image" Target="../media/image2.emf"/><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jpeg"/><Relationship Id="rId7" Type="http://schemas.openxmlformats.org/officeDocument/2006/relationships/customXml" Target="../ink/ink10.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customXml" Target="../ink/ink9.xml"/><Relationship Id="rId10" Type="http://schemas.openxmlformats.org/officeDocument/2006/relationships/image" Target="../media/image9.jpeg"/><Relationship Id="rId4" Type="http://schemas.openxmlformats.org/officeDocument/2006/relationships/image" Target="../media/image2.emf"/><Relationship Id="rId9"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code.legoeducation.com/" TargetMode="Externa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jpeg"/><Relationship Id="rId7" Type="http://schemas.openxmlformats.org/officeDocument/2006/relationships/customXml" Target="../ink/ink6.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customXml" Target="../ink/ink5.xml"/><Relationship Id="rId10" Type="http://schemas.openxmlformats.org/officeDocument/2006/relationships/image" Target="../media/image9.jpeg"/><Relationship Id="rId4" Type="http://schemas.openxmlformats.org/officeDocument/2006/relationships/image" Target="../media/image2.emf"/><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48126-457B-071A-49A9-E9769871FBA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A7FE5F5-0F8B-24BD-3C3D-429B1F807CB3}"/>
              </a:ext>
            </a:extLst>
          </p:cNvPr>
          <p:cNvSpPr/>
          <p:nvPr/>
        </p:nvSpPr>
        <p:spPr>
          <a:xfrm>
            <a:off x="1129003" y="3384378"/>
            <a:ext cx="5288126" cy="572909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19" name="Rectangle 18">
            <a:extLst>
              <a:ext uri="{FF2B5EF4-FFF2-40B4-BE49-F238E27FC236}">
                <a16:creationId xmlns:a16="http://schemas.microsoft.com/office/drawing/2014/main" id="{6DBABA00-6A88-8B1F-83A3-66FDFD600AE9}"/>
              </a:ext>
            </a:extLst>
          </p:cNvPr>
          <p:cNvSpPr/>
          <p:nvPr/>
        </p:nvSpPr>
        <p:spPr>
          <a:xfrm>
            <a:off x="0" y="599188"/>
            <a:ext cx="7004957" cy="2796333"/>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25" name="TextBox 24">
            <a:extLst>
              <a:ext uri="{FF2B5EF4-FFF2-40B4-BE49-F238E27FC236}">
                <a16:creationId xmlns:a16="http://schemas.microsoft.com/office/drawing/2014/main" id="{C375B28F-EA8B-E017-2927-935AEC1274F6}"/>
              </a:ext>
            </a:extLst>
          </p:cNvPr>
          <p:cNvSpPr txBox="1"/>
          <p:nvPr/>
        </p:nvSpPr>
        <p:spPr>
          <a:xfrm flipH="1">
            <a:off x="7899662" y="7788378"/>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26" name="TextBox 25">
            <a:extLst>
              <a:ext uri="{FF2B5EF4-FFF2-40B4-BE49-F238E27FC236}">
                <a16:creationId xmlns:a16="http://schemas.microsoft.com/office/drawing/2014/main" id="{431D42F3-6987-B0B0-CFFA-8FBBC21F0A4A}"/>
              </a:ext>
            </a:extLst>
          </p:cNvPr>
          <p:cNvSpPr txBox="1"/>
          <p:nvPr/>
        </p:nvSpPr>
        <p:spPr>
          <a:xfrm flipH="1">
            <a:off x="10244667" y="209973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2" name="Rectangle 1">
            <a:extLst>
              <a:ext uri="{FF2B5EF4-FFF2-40B4-BE49-F238E27FC236}">
                <a16:creationId xmlns:a16="http://schemas.microsoft.com/office/drawing/2014/main" id="{FF0CDF22-FD13-A6E5-294B-AF7FD20074A1}"/>
              </a:ext>
            </a:extLst>
          </p:cNvPr>
          <p:cNvSpPr/>
          <p:nvPr/>
        </p:nvSpPr>
        <p:spPr>
          <a:xfrm>
            <a:off x="0" y="9851010"/>
            <a:ext cx="7559675"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solidFill>
                  <a:sysClr val="windowText" lastClr="000000"/>
                </a:solidFill>
              </a:ln>
              <a:noFill/>
              <a:effectLst/>
              <a:uLnTx/>
              <a:uFillTx/>
              <a:latin typeface="LEGO Typewell"/>
              <a:ea typeface="+mn-ea"/>
              <a:cs typeface="+mn-cs"/>
            </a:endParaRPr>
          </a:p>
        </p:txBody>
      </p:sp>
      <p:pic>
        <p:nvPicPr>
          <p:cNvPr id="3" name="Picture 2">
            <a:extLst>
              <a:ext uri="{FF2B5EF4-FFF2-40B4-BE49-F238E27FC236}">
                <a16:creationId xmlns:a16="http://schemas.microsoft.com/office/drawing/2014/main" id="{13A07A3A-5ECC-C1B8-016E-184AD2FCFD85}"/>
              </a:ext>
            </a:extLst>
          </p:cNvPr>
          <p:cNvPicPr>
            <a:picLocks noChangeAspect="1"/>
          </p:cNvPicPr>
          <p:nvPr/>
        </p:nvPicPr>
        <p:blipFill>
          <a:blip r:embed="rId3"/>
          <a:stretch>
            <a:fillRect/>
          </a:stretch>
        </p:blipFill>
        <p:spPr>
          <a:xfrm>
            <a:off x="328839" y="10050927"/>
            <a:ext cx="2097304" cy="453299"/>
          </a:xfrm>
          <a:prstGeom prst="rect">
            <a:avLst/>
          </a:prstGeom>
        </p:spPr>
      </p:pic>
      <p:sp>
        <p:nvSpPr>
          <p:cNvPr id="11" name="Text Placeholder 7">
            <a:extLst>
              <a:ext uri="{FF2B5EF4-FFF2-40B4-BE49-F238E27FC236}">
                <a16:creationId xmlns:a16="http://schemas.microsoft.com/office/drawing/2014/main" id="{ECA96C5A-CE7B-9E46-632C-94D59AABFC29}"/>
              </a:ext>
            </a:extLst>
          </p:cNvPr>
          <p:cNvSpPr txBox="1"/>
          <p:nvPr/>
        </p:nvSpPr>
        <p:spPr>
          <a:xfrm>
            <a:off x="3790258" y="10275941"/>
            <a:ext cx="3664301" cy="299294"/>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LEGO, the LEGO logo, and the Minifigure are trademarks and/or copyrights of the LEGO Group. ©202</a:t>
            </a:r>
            <a:r>
              <a:rPr lang="en-US" sz="600" b="0" i="0" u="none" strike="noStrike" cap="none" baseline="0" dirty="0">
                <a:solidFill>
                  <a:srgbClr val="BDBDBD"/>
                </a:solidFill>
                <a:effectLst/>
                <a:uFill>
                  <a:solidFill>
                    <a:prstClr val="black">
                      <a:alpha val="0"/>
                    </a:prstClr>
                  </a:solidFill>
                </a:uFill>
                <a:latin typeface="LEGO Typewell"/>
                <a:ea typeface="LEGO Typewell"/>
                <a:cs typeface="LEGO Typewell"/>
              </a:rPr>
              <a:t>6</a:t>
            </a: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 The LEGO Group. All rights reserved.</a:t>
            </a:r>
          </a:p>
        </p:txBody>
      </p:sp>
      <p:sp>
        <p:nvSpPr>
          <p:cNvPr id="13" name="TextBox 12">
            <a:extLst>
              <a:ext uri="{FF2B5EF4-FFF2-40B4-BE49-F238E27FC236}">
                <a16:creationId xmlns:a16="http://schemas.microsoft.com/office/drawing/2014/main" id="{3D3A8CA6-B1E9-A51C-91AB-E1B9FAE27811}"/>
              </a:ext>
            </a:extLst>
          </p:cNvPr>
          <p:cNvSpPr txBox="1"/>
          <p:nvPr/>
        </p:nvSpPr>
        <p:spPr>
          <a:xfrm flipH="1">
            <a:off x="10853530" y="119269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4" name="TextBox 13">
            <a:extLst>
              <a:ext uri="{FF2B5EF4-FFF2-40B4-BE49-F238E27FC236}">
                <a16:creationId xmlns:a16="http://schemas.microsoft.com/office/drawing/2014/main" id="{2E4E0045-D0A5-9620-A892-5C849C8E3CEF}"/>
              </a:ext>
            </a:extLst>
          </p:cNvPr>
          <p:cNvSpPr txBox="1"/>
          <p:nvPr/>
        </p:nvSpPr>
        <p:spPr>
          <a:xfrm flipH="1">
            <a:off x="9521687" y="180892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mc:AlternateContent xmlns:mc="http://schemas.openxmlformats.org/markup-compatibility/2006">
        <mc:Choice xmlns:p14="http://schemas.microsoft.com/office/powerpoint/2010/main" Requires="p14">
          <p:contentPart p14:bwMode="auto" r:id="rId4">
            <p14:nvContentPartPr>
              <p14:cNvPr id="16" name="Ink 15">
                <a:extLst>
                  <a:ext uri="{FF2B5EF4-FFF2-40B4-BE49-F238E27FC236}">
                    <a16:creationId xmlns:a16="http://schemas.microsoft.com/office/drawing/2014/main" id="{B93D5F34-B3ED-ED2E-FFBD-36900E18D4D2}"/>
                  </a:ext>
                </a:extLst>
              </p14:cNvPr>
              <p14:cNvContentPartPr/>
              <p14:nvPr/>
            </p14:nvContentPartPr>
            <p14:xfrm>
              <a:off x="-377867" y="8785784"/>
              <a:ext cx="360" cy="360"/>
            </p14:xfrm>
          </p:contentPart>
        </mc:Choice>
        <mc:Fallback>
          <p:pic>
            <p:nvPicPr>
              <p:cNvPr id="16" name="Ink 15">
                <a:extLst>
                  <a:ext uri="{FF2B5EF4-FFF2-40B4-BE49-F238E27FC236}">
                    <a16:creationId xmlns:a16="http://schemas.microsoft.com/office/drawing/2014/main" id="{B93D5F34-B3ED-ED2E-FFBD-36900E18D4D2}"/>
                  </a:ext>
                </a:extLst>
              </p:cNvPr>
              <p:cNvPicPr/>
              <p:nvPr/>
            </p:nvPicPr>
            <p:blipFill>
              <a:blip r:embed="rId5"/>
              <a:stretch>
                <a:fillRect/>
              </a:stretch>
            </p:blipFill>
            <p:spPr>
              <a:xfrm>
                <a:off x="-383987" y="8779664"/>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8" name="Ink 17">
                <a:extLst>
                  <a:ext uri="{FF2B5EF4-FFF2-40B4-BE49-F238E27FC236}">
                    <a16:creationId xmlns:a16="http://schemas.microsoft.com/office/drawing/2014/main" id="{0A5F3D20-2093-5D14-EC07-BB883336774D}"/>
                  </a:ext>
                </a:extLst>
              </p14:cNvPr>
              <p14:cNvContentPartPr/>
              <p14:nvPr/>
            </p14:nvContentPartPr>
            <p14:xfrm>
              <a:off x="3433453" y="8525504"/>
              <a:ext cx="9000" cy="21240"/>
            </p14:xfrm>
          </p:contentPart>
        </mc:Choice>
        <mc:Fallback>
          <p:pic>
            <p:nvPicPr>
              <p:cNvPr id="18" name="Ink 17">
                <a:extLst>
                  <a:ext uri="{FF2B5EF4-FFF2-40B4-BE49-F238E27FC236}">
                    <a16:creationId xmlns:a16="http://schemas.microsoft.com/office/drawing/2014/main" id="{0A5F3D20-2093-5D14-EC07-BB883336774D}"/>
                  </a:ext>
                </a:extLst>
              </p:cNvPr>
              <p:cNvPicPr/>
              <p:nvPr/>
            </p:nvPicPr>
            <p:blipFill>
              <a:blip r:embed="rId7"/>
              <a:stretch>
                <a:fillRect/>
              </a:stretch>
            </p:blipFill>
            <p:spPr>
              <a:xfrm>
                <a:off x="3427333" y="8519384"/>
                <a:ext cx="21240" cy="33480"/>
              </a:xfrm>
              <a:prstGeom prst="rect">
                <a:avLst/>
              </a:prstGeom>
            </p:spPr>
          </p:pic>
        </mc:Fallback>
      </mc:AlternateContent>
      <p:sp>
        <p:nvSpPr>
          <p:cNvPr id="6" name="Text Placeholder 5">
            <a:extLst>
              <a:ext uri="{FF2B5EF4-FFF2-40B4-BE49-F238E27FC236}">
                <a16:creationId xmlns:a16="http://schemas.microsoft.com/office/drawing/2014/main" id="{731EE1BB-DA66-BEEB-C53F-2625A497BA3C}"/>
              </a:ext>
            </a:extLst>
          </p:cNvPr>
          <p:cNvSpPr txBox="1"/>
          <p:nvPr/>
        </p:nvSpPr>
        <p:spPr>
          <a:xfrm>
            <a:off x="487343" y="4333644"/>
            <a:ext cx="4334644" cy="3318315"/>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gb" sz="1400" b="1" i="0" u="none" strike="noStrike" kern="1200" cap="none" spc="0" normalizeH="0" baseline="0" noProof="0">
              <a:ln>
                <a:noFill/>
              </a:ln>
              <a:solidFill>
                <a:srgbClr val="000000"/>
              </a:solidFill>
              <a:effectLst/>
              <a:uLnTx/>
              <a:uFillTx/>
              <a:latin typeface="LEGO Typewell"/>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400" b="1" i="0" u="none" strike="noStrike" kern="1200" cap="none" spc="0" normalizeH="0" baseline="0" noProof="0">
              <a:ln>
                <a:noFill/>
              </a:ln>
              <a:solidFill>
                <a:srgbClr val="000000"/>
              </a:solidFill>
              <a:effectLst/>
              <a:uLnTx/>
              <a:uFillTx/>
              <a:latin typeface="LEGO Typewell"/>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400" b="1" i="0" u="none" strike="noStrike" kern="1200" cap="none" spc="0" normalizeH="0" baseline="0" noProof="0">
              <a:ln>
                <a:noFill/>
              </a:ln>
              <a:solidFill>
                <a:srgbClr val="000000"/>
              </a:solidFill>
              <a:effectLst/>
              <a:uLnTx/>
              <a:uFillTx/>
              <a:latin typeface="LEGO Typewell"/>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400" b="1" i="0" u="none" strike="noStrike" kern="1200" cap="none" spc="0" normalizeH="0" baseline="0" noProof="0">
              <a:ln>
                <a:noFill/>
              </a:ln>
              <a:solidFill>
                <a:srgbClr val="000000"/>
              </a:solidFill>
              <a:effectLst/>
              <a:uLnTx/>
              <a:uFillTx/>
              <a:latin typeface="LEGO Typewell"/>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400" b="1" i="0" u="none" strike="noStrike" kern="1200" cap="none" spc="0" normalizeH="0" baseline="0" noProof="0">
              <a:ln>
                <a:noFill/>
              </a:ln>
              <a:solidFill>
                <a:srgbClr val="000000"/>
              </a:solidFill>
              <a:effectLst/>
              <a:uLnTx/>
              <a:uFillTx/>
              <a:latin typeface="LEGO Typewell"/>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VN" sz="1400" b="1" i="0" u="none" strike="noStrike" kern="1200" cap="none" spc="0" normalizeH="0" baseline="0" noProof="0">
              <a:ln>
                <a:noFill/>
              </a:ln>
              <a:solidFill>
                <a:srgbClr val="000000"/>
              </a:solidFill>
              <a:effectLst/>
              <a:uLnTx/>
              <a:uFillTx/>
              <a:latin typeface="LEGO Typewell"/>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GB" sz="1400" b="1" i="0" u="none" strike="noStrike" kern="1200" cap="none" spc="0" normalizeH="0" baseline="0" noProof="0">
              <a:ln>
                <a:noFill/>
              </a:ln>
              <a:solidFill>
                <a:srgbClr val="000000"/>
              </a:solidFill>
              <a:effectLst/>
              <a:uLnTx/>
              <a:uFillTx/>
              <a:latin typeface="LEGO Typewell"/>
              <a:ea typeface="+mn-ea"/>
              <a:cs typeface="+mn-cs"/>
            </a:endParaRPr>
          </a:p>
        </p:txBody>
      </p:sp>
      <p:graphicFrame>
        <p:nvGraphicFramePr>
          <p:cNvPr id="20" name="Table 19">
            <a:extLst>
              <a:ext uri="{FF2B5EF4-FFF2-40B4-BE49-F238E27FC236}">
                <a16:creationId xmlns:a16="http://schemas.microsoft.com/office/drawing/2014/main" id="{D698218E-0129-FF0C-4E16-5B43DE02E724}"/>
              </a:ext>
            </a:extLst>
          </p:cNvPr>
          <p:cNvGraphicFramePr>
            <a:graphicFrameLocks noGrp="1"/>
          </p:cNvGraphicFramePr>
          <p:nvPr>
            <p:extLst>
              <p:ext uri="{D42A27DB-BD31-4B8C-83A1-F6EECF244321}">
                <p14:modId xmlns:p14="http://schemas.microsoft.com/office/powerpoint/2010/main" val="314839915"/>
              </p:ext>
            </p:extLst>
          </p:nvPr>
        </p:nvGraphicFramePr>
        <p:xfrm>
          <a:off x="1541540" y="3500820"/>
          <a:ext cx="3471331" cy="5669280"/>
        </p:xfrm>
        <a:graphic>
          <a:graphicData uri="http://schemas.openxmlformats.org/drawingml/2006/table">
            <a:tbl>
              <a:tblPr firstRow="1" bandRow="1">
                <a:tableStyleId>{5C22544A-7EE6-4342-B048-85BDC9FD1C3A}</a:tableStyleId>
              </a:tblPr>
              <a:tblGrid>
                <a:gridCol w="2846342">
                  <a:extLst>
                    <a:ext uri="{9D8B030D-6E8A-4147-A177-3AD203B41FA5}">
                      <a16:colId xmlns:a16="http://schemas.microsoft.com/office/drawing/2014/main" val="1694869556"/>
                    </a:ext>
                  </a:extLst>
                </a:gridCol>
                <a:gridCol w="624989">
                  <a:extLst>
                    <a:ext uri="{9D8B030D-6E8A-4147-A177-3AD203B41FA5}">
                      <a16:colId xmlns:a16="http://schemas.microsoft.com/office/drawing/2014/main" val="3696754741"/>
                    </a:ext>
                  </a:extLst>
                </a:gridCol>
              </a:tblGrid>
              <a:tr h="370840">
                <a:tc>
                  <a:txBody>
                    <a:bodyPr/>
                    <a:lstStyle/>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Informatyka i AI Zestaw 5+</a:t>
                      </a: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Pojedynczy silnik</a:t>
                      </a: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Czujnik kolorów</a:t>
                      </a: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Karty połączeniowe</a:t>
                      </a: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2</a:t>
                      </a:r>
                    </a:p>
                    <a:p>
                      <a:pPr algn="r"/>
                      <a:endParaRPr lang="en-US" sz="1200" b="1" dirty="0">
                        <a:solidFill>
                          <a:schemeClr val="tx1"/>
                        </a:solidFill>
                      </a:endParaRPr>
                    </a:p>
                    <a:p>
                      <a:pPr lvl="0" algn="r">
                        <a:buNone/>
                      </a:pP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4</a:t>
                      </a:r>
                      <a:endParaRPr lang="en-US" b="1" dirty="0"/>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5</a:t>
                      </a: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6</a:t>
                      </a:r>
                      <a:endParaRPr lang="en-DK" sz="12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5308583"/>
                  </a:ext>
                </a:extLst>
              </a:tr>
              <a:tr h="370840">
                <a:tc>
                  <a:txBody>
                    <a:bodyPr/>
                    <a:lstStyle/>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Informatyka i AI Zestaw 8+</a:t>
                      </a:r>
                    </a:p>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Podwójny silnik</a:t>
                      </a:r>
                    </a:p>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Czujnik kolorów</a:t>
                      </a:r>
                    </a:p>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Karty połączeniowe</a:t>
                      </a:r>
                      <a:endParaRPr lang="en-GB" sz="1200" b="0">
                        <a:solidFill>
                          <a:schemeClr val="tx1"/>
                        </a:solidFill>
                      </a:endParaRPr>
                    </a:p>
                    <a:p>
                      <a:endParaRPr lang="en-DK" sz="1200" b="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7</a:t>
                      </a:r>
                    </a:p>
                    <a:p>
                      <a:pPr algn="r"/>
                      <a:endParaRPr lang="en-US" sz="1200" b="1">
                        <a:solidFill>
                          <a:schemeClr val="tx1"/>
                        </a:solidFill>
                      </a:endParaRPr>
                    </a:p>
                    <a:p>
                      <a:pPr lvl="0" algn="r">
                        <a:buNone/>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9</a:t>
                      </a:r>
                      <a:endParaRPr lang="en-US"/>
                    </a:p>
                    <a:p>
                      <a:pPr algn="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10</a:t>
                      </a:r>
                    </a:p>
                    <a:p>
                      <a:pPr algn="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11</a:t>
                      </a:r>
                      <a:endParaRPr lang="en-DK" sz="1200" b="1">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0193697"/>
                  </a:ext>
                </a:extLst>
              </a:tr>
              <a:tr h="370840">
                <a:tc>
                  <a:txBody>
                    <a:bodyPr/>
                    <a:lstStyle/>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Zestaw 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Informatyka i AI Zestaw 11+</a:t>
                      </a:r>
                    </a:p>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Pojedynczy silnik</a:t>
                      </a:r>
                    </a:p>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Podwójny silnik</a:t>
                      </a:r>
                    </a:p>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Urządzenie sterujące</a:t>
                      </a:r>
                    </a:p>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Czujnik kolorów</a:t>
                      </a:r>
                    </a:p>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Karty połączeniowe</a:t>
                      </a:r>
                    </a:p>
                    <a:p>
                      <a:endParaRPr lang="en-GB" sz="1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12</a:t>
                      </a:r>
                    </a:p>
                    <a:p>
                      <a:pPr algn="r"/>
                      <a:endParaRPr lang="en-US" sz="1200" b="1" dirty="0">
                        <a:solidFill>
                          <a:schemeClr val="tx1"/>
                        </a:solidFill>
                      </a:endParaRPr>
                    </a:p>
                    <a:p>
                      <a:pPr lvl="0" algn="r">
                        <a:buNone/>
                      </a:pP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14</a:t>
                      </a:r>
                      <a:endParaRPr lang="en-US" dirty="0"/>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15</a:t>
                      </a: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16</a:t>
                      </a: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17</a:t>
                      </a: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18</a:t>
                      </a:r>
                      <a:endParaRPr lang="en-DK" sz="1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5321267"/>
                  </a:ext>
                </a:extLst>
              </a:tr>
              <a:tr h="37084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 Education Ładowarka wielofunkcyjna</a:t>
                      </a: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 Education Aplikacja Coding Canvas</a:t>
                      </a:r>
                    </a:p>
                    <a:p>
                      <a:endParaRPr lang="en-DK" sz="1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19</a:t>
                      </a: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21</a:t>
                      </a:r>
                      <a:endParaRPr lang="en-DK" sz="1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0304352"/>
                  </a:ext>
                </a:extLst>
              </a:tr>
            </a:tbl>
          </a:graphicData>
        </a:graphic>
      </p:graphicFrame>
      <p:sp>
        <p:nvSpPr>
          <p:cNvPr id="10" name="Text Placeholder 4">
            <a:extLst>
              <a:ext uri="{FF2B5EF4-FFF2-40B4-BE49-F238E27FC236}">
                <a16:creationId xmlns:a16="http://schemas.microsoft.com/office/drawing/2014/main" id="{D9942623-4E5D-A65A-1D43-3AC30C925C45}"/>
              </a:ext>
            </a:extLst>
          </p:cNvPr>
          <p:cNvSpPr txBox="1"/>
          <p:nvPr/>
        </p:nvSpPr>
        <p:spPr>
          <a:xfrm>
            <a:off x="507758" y="1338943"/>
            <a:ext cx="5115809" cy="1713986"/>
          </a:xfrm>
          <a:prstGeom prst="rect">
            <a:avLst/>
          </a:prstGeom>
        </p:spPr>
        <p:txBody>
          <a:bodyPr lIns="91440" tIns="45720" rIns="91440" bIns="45720" rtlCol="0" anchor="t"/>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4000" b="0" i="0" u="none" strike="noStrike" cap="none" baseline="0">
                <a:solidFill>
                  <a:srgbClr val="000000"/>
                </a:solidFill>
                <a:effectLst/>
                <a:uFill>
                  <a:solidFill>
                    <a:prstClr val="black">
                      <a:alpha val="0"/>
                    </a:prstClr>
                  </a:solidFill>
                </a:uFill>
                <a:latin typeface="LEGO Typewell"/>
                <a:ea typeface="LEGO Typewell"/>
                <a:cs typeface="LEGO Typewell"/>
              </a:rPr>
              <a:t>Zestaw LEGO</a:t>
            </a:r>
            <a:r>
              <a:rPr lang="pl-PL" sz="4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40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3500" b="1" i="0" u="none" strike="noStrike" cap="none" baseline="0">
                <a:solidFill>
                  <a:srgbClr val="000000"/>
                </a:solidFill>
                <a:effectLst/>
                <a:uFill>
                  <a:solidFill>
                    <a:prstClr val="black">
                      <a:alpha val="0"/>
                    </a:prstClr>
                  </a:solidFill>
                </a:uFill>
                <a:latin typeface="LEGO Typewell"/>
                <a:ea typeface="LEGO Typewell"/>
                <a:cs typeface="LEGO Typewell"/>
              </a:rPr>
              <a:t>Informatyka i AI</a:t>
            </a: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 </a:t>
            </a:r>
            <a:endParaRPr kumimoji="0" lang="en-US" sz="2000" b="1" i="0" u="none" strike="noStrike" kern="1200" cap="none" spc="0" normalizeH="0" baseline="0" noProof="0">
              <a:ln>
                <a:noFill/>
              </a:ln>
              <a:solidFill>
                <a:srgbClr val="000000"/>
              </a:solidFill>
              <a:effectLst/>
              <a:uLnTx/>
              <a:uFillTx/>
              <a:latin typeface="LEGO Typewell"/>
              <a:ea typeface="+mn-ea"/>
              <a:cs typeface="+mn-cs"/>
            </a:endParaRPr>
          </a:p>
        </p:txBody>
      </p:sp>
      <p:pic>
        <p:nvPicPr>
          <p:cNvPr id="9" name="Picture 8" descr="A group of blue circles with text&#10;&#10;AI-generated content may be incorrect.">
            <a:extLst>
              <a:ext uri="{FF2B5EF4-FFF2-40B4-BE49-F238E27FC236}">
                <a16:creationId xmlns:a16="http://schemas.microsoft.com/office/drawing/2014/main" id="{BA417285-F43E-22C7-76E4-8D1093D2DC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9748" y="311837"/>
            <a:ext cx="560616" cy="557784"/>
          </a:xfrm>
          <a:prstGeom prst="rect">
            <a:avLst/>
          </a:prstGeom>
        </p:spPr>
      </p:pic>
      <p:pic>
        <p:nvPicPr>
          <p:cNvPr id="15" name="Picture 14" descr="A blue background with white circles&#10;&#10;AI-generated content may be incorrect.">
            <a:extLst>
              <a:ext uri="{FF2B5EF4-FFF2-40B4-BE49-F238E27FC236}">
                <a16:creationId xmlns:a16="http://schemas.microsoft.com/office/drawing/2014/main" id="{2B386421-4289-FFDD-BF19-7EB96B3B9A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4397" y="3095531"/>
            <a:ext cx="557784" cy="557784"/>
          </a:xfrm>
          <a:prstGeom prst="rect">
            <a:avLst/>
          </a:prstGeom>
        </p:spPr>
      </p:pic>
      <p:pic>
        <p:nvPicPr>
          <p:cNvPr id="17" name="Picture 16" descr="A group of blue circles with text&#10;&#10;AI-generated content may be incorrect.">
            <a:extLst>
              <a:ext uri="{FF2B5EF4-FFF2-40B4-BE49-F238E27FC236}">
                <a16:creationId xmlns:a16="http://schemas.microsoft.com/office/drawing/2014/main" id="{9C3BD7D8-F8CA-A887-809F-BA8B3ACC73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109" y="3946676"/>
            <a:ext cx="560616" cy="557784"/>
          </a:xfrm>
          <a:prstGeom prst="rect">
            <a:avLst/>
          </a:prstGeom>
        </p:spPr>
      </p:pic>
      <p:pic>
        <p:nvPicPr>
          <p:cNvPr id="21" name="Picture 20" descr="A blue background with white circles&#10;&#10;AI-generated content may be incorrect.">
            <a:extLst>
              <a:ext uri="{FF2B5EF4-FFF2-40B4-BE49-F238E27FC236}">
                <a16:creationId xmlns:a16="http://schemas.microsoft.com/office/drawing/2014/main" id="{451164CE-E897-CDA5-A5AC-C21C5A096C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953" y="3393404"/>
            <a:ext cx="557784" cy="557784"/>
          </a:xfrm>
          <a:prstGeom prst="rect">
            <a:avLst/>
          </a:prstGeom>
        </p:spPr>
      </p:pic>
      <p:pic>
        <p:nvPicPr>
          <p:cNvPr id="22" name="Picture 21" descr="A white plastic container with lego pieces and cards&#10;&#10;AI-generated content may be incorrect.">
            <a:extLst>
              <a:ext uri="{FF2B5EF4-FFF2-40B4-BE49-F238E27FC236}">
                <a16:creationId xmlns:a16="http://schemas.microsoft.com/office/drawing/2014/main" id="{8A37F198-FFAD-810E-8761-7B8146867F5F}"/>
              </a:ext>
            </a:extLst>
          </p:cNvPr>
          <p:cNvPicPr>
            <a:picLocks noChangeAspect="1"/>
          </p:cNvPicPr>
          <p:nvPr/>
        </p:nvPicPr>
        <p:blipFill>
          <a:blip r:embed="rId10">
            <a:extLst>
              <a:ext uri="{28A0092B-C50C-407E-A947-70E740481C1C}">
                <a14:useLocalDpi xmlns:a14="http://schemas.microsoft.com/office/drawing/2010/main" val="0"/>
              </a:ext>
            </a:extLst>
          </a:blip>
          <a:srcRect t="29782" r="60812" b="14044"/>
          <a:stretch>
            <a:fillRect/>
          </a:stretch>
        </p:blipFill>
        <p:spPr>
          <a:xfrm>
            <a:off x="4286749" y="6930887"/>
            <a:ext cx="3272926" cy="3127513"/>
          </a:xfrm>
          <a:prstGeom prst="rect">
            <a:avLst/>
          </a:prstGeom>
        </p:spPr>
      </p:pic>
    </p:spTree>
    <p:extLst>
      <p:ext uri="{BB962C8B-B14F-4D97-AF65-F5344CB8AC3E}">
        <p14:creationId xmlns:p14="http://schemas.microsoft.com/office/powerpoint/2010/main" val="204093433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2F61F-345B-BAFC-C19D-EB19B84FD66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48FE91E-4907-C191-5489-3E923615068B}"/>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BE987EA6-0412-057D-F0CF-5C6D7BCB837F}"/>
              </a:ext>
            </a:extLst>
          </p:cNvPr>
          <p:cNvGraphicFramePr>
            <a:graphicFrameLocks noGrp="1"/>
          </p:cNvGraphicFramePr>
          <p:nvPr/>
        </p:nvGraphicFramePr>
        <p:xfrm>
          <a:off x="446371" y="3878496"/>
          <a:ext cx="6666932" cy="7293711"/>
        </p:xfrm>
        <a:graphic>
          <a:graphicData uri="http://schemas.openxmlformats.org/drawingml/2006/table">
            <a:tbl>
              <a:tblPr firstRow="1" bandRow="1">
                <a:tableStyleId>{5C22544A-7EE6-4342-B048-85BDC9FD1C3A}</a:tableStyleId>
              </a:tblPr>
              <a:tblGrid>
                <a:gridCol w="1461087">
                  <a:extLst>
                    <a:ext uri="{9D8B030D-6E8A-4147-A177-3AD203B41FA5}">
                      <a16:colId xmlns:a16="http://schemas.microsoft.com/office/drawing/2014/main" val="1195298208"/>
                    </a:ext>
                  </a:extLst>
                </a:gridCol>
                <a:gridCol w="5205845">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kolorów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wykrywać i reagować na sześć kolorów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od razu po wyjęciu z pudełka, a bardziej szczegółowe opcje wykrywania są możliwe dzięki użyciu dodatkowej aplikacji. Można go sparować z silnikami lub podłączyć do laptopa lub tabletu w celu kodowania.</a:t>
                      </a:r>
                    </a:p>
                    <a:p>
                      <a:endParaRPr lang="en-US" sz="1000" b="0">
                        <a:solidFill>
                          <a:schemeClr val="tx1"/>
                        </a:solidFill>
                        <a:effectLst/>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Czujnik kolorów</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Ultrakompaktowy czujnik o solidnej wydajności, idealny do owocnej, praktycznej nauki.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Wykrywa kolory LEGO®</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 razu po wyjęciu z pudełka wykrywa i reaguje na sześć kolorów LEGO w odległości 4–16 mm.</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Wszechstronne zastosowanie</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można sparować z silnikami, co umożliwia praktyczną naukę, lub podłączyć do laptopa lub tabletu w celu kodowania.</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135 mAh (maks. natężenie ładowania: 270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kolorów z sześcioma kolorami LEGO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a:solidFill>
                          <a:schemeClr val="tx1"/>
                        </a:solidFill>
                        <a:effectLst/>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E6198B5A-A8EE-FAF8-09DE-0F79B995834B}"/>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4" name="Rectangle 3">
            <a:extLst>
              <a:ext uri="{FF2B5EF4-FFF2-40B4-BE49-F238E27FC236}">
                <a16:creationId xmlns:a16="http://schemas.microsoft.com/office/drawing/2014/main" id="{E369E79C-430B-6270-C6E5-D238C899E533}"/>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Rectangle 6">
            <a:extLst>
              <a:ext uri="{FF2B5EF4-FFF2-40B4-BE49-F238E27FC236}">
                <a16:creationId xmlns:a16="http://schemas.microsoft.com/office/drawing/2014/main" id="{7A8F9B28-0691-1F34-BF1A-D06B79F342FF}"/>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8" name="Text Placeholder 4">
            <a:extLst>
              <a:ext uri="{FF2B5EF4-FFF2-40B4-BE49-F238E27FC236}">
                <a16:creationId xmlns:a16="http://schemas.microsoft.com/office/drawing/2014/main" id="{F6C558AC-F24C-7E0B-E33C-A042AD39362A}"/>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Czujnik kolorów</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45653</a:t>
            </a:r>
          </a:p>
        </p:txBody>
      </p:sp>
      <p:pic>
        <p:nvPicPr>
          <p:cNvPr id="14" name="Picture 13" descr="A blue background with white circles&#10;&#10;AI-generated content may be incorrect.">
            <a:extLst>
              <a:ext uri="{FF2B5EF4-FFF2-40B4-BE49-F238E27FC236}">
                <a16:creationId xmlns:a16="http://schemas.microsoft.com/office/drawing/2014/main" id="{7C3D02D8-1BD4-81B9-23F5-88DCC2499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5" name="Picture 14" descr="A white and red toy block&#10;&#10;Description automatically generated">
            <a:extLst>
              <a:ext uri="{FF2B5EF4-FFF2-40B4-BE49-F238E27FC236}">
                <a16:creationId xmlns:a16="http://schemas.microsoft.com/office/drawing/2014/main" id="{E0FF249C-6B82-119C-ED21-CE9F490712AD}"/>
              </a:ext>
            </a:extLst>
          </p:cNvPr>
          <p:cNvPicPr>
            <a:picLocks noChangeAspect="1"/>
          </p:cNvPicPr>
          <p:nvPr/>
        </p:nvPicPr>
        <p:blipFill>
          <a:blip r:embed="rId3">
            <a:extLst>
              <a:ext uri="{28A0092B-C50C-407E-A947-70E740481C1C}">
                <a14:useLocalDpi xmlns:a14="http://schemas.microsoft.com/office/drawing/2010/main" val="0"/>
              </a:ext>
            </a:extLst>
          </a:blip>
          <a:srcRect l="29682" t="23153" r="24684" b="15510"/>
          <a:stretch>
            <a:fillRect/>
          </a:stretch>
        </p:blipFill>
        <p:spPr>
          <a:xfrm>
            <a:off x="3928718" y="-33977"/>
            <a:ext cx="3776134" cy="3383415"/>
          </a:xfrm>
          <a:prstGeom prst="rect">
            <a:avLst/>
          </a:prstGeom>
        </p:spPr>
      </p:pic>
    </p:spTree>
    <p:extLst>
      <p:ext uri="{BB962C8B-B14F-4D97-AF65-F5344CB8AC3E}">
        <p14:creationId xmlns:p14="http://schemas.microsoft.com/office/powerpoint/2010/main" val="23992021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6474C-F6E6-199D-E09F-E3BE9EAEA8C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EB38AD9-FD2A-9B5C-92D4-A8C67E9C08C5}"/>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10AEBF9D-83CF-F3CD-6FFE-ED9A23BB57A0}"/>
              </a:ext>
            </a:extLst>
          </p:cNvPr>
          <p:cNvGraphicFramePr>
            <a:graphicFrameLocks noGrp="1"/>
          </p:cNvGraphicFramePr>
          <p:nvPr/>
        </p:nvGraphicFramePr>
        <p:xfrm>
          <a:off x="446371" y="3878495"/>
          <a:ext cx="6480632" cy="6259206"/>
        </p:xfrm>
        <a:graphic>
          <a:graphicData uri="http://schemas.openxmlformats.org/drawingml/2006/table">
            <a:tbl>
              <a:tblPr firstRow="1" bandRow="1">
                <a:tableStyleId>{5C22544A-7EE6-4342-B048-85BDC9FD1C3A}</a:tableStyleId>
              </a:tblPr>
              <a:tblGrid>
                <a:gridCol w="1029018">
                  <a:extLst>
                    <a:ext uri="{9D8B030D-6E8A-4147-A177-3AD203B41FA5}">
                      <a16:colId xmlns:a16="http://schemas.microsoft.com/office/drawing/2014/main" val="1195298208"/>
                    </a:ext>
                  </a:extLst>
                </a:gridCol>
                <a:gridCol w="5451614">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16000"/>
                        </a:lnSpc>
                        <a:spcBef>
                          <a:spcPct val="0"/>
                        </a:spcBef>
                        <a:spcAft>
                          <a:spcPts val="80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Dzięki zestawowi kart połączeniowych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każda grupa uczniów otrzymuje własną, unikalną kartę w danym kolorze, a gdy zeskanują ją z przodu urządzenia, zaświeci się na nim odpowiedni kolor. Każdy zestaw obejmuje osiem kart, które umożliwiają połączenie. Aby połączyć, wystarczy dotknąć kartą silnika, urządzenie sterujące lub czujnik.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12726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a:ln>
                          <a:noFill/>
                        </a:ln>
                        <a:solidFill>
                          <a:schemeClr val="tx1"/>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fontAlgn="t"/>
                      <a:endParaRPr lang="en-US" sz="1000" b="1" kern="1200">
                        <a:solidFill>
                          <a:schemeClr val="tx1"/>
                        </a:solidFill>
                        <a:effectLst/>
                        <a:latin typeface="+mn-lt"/>
                        <a:ea typeface="+mn-ea"/>
                        <a:cs typeface="+mn-cs"/>
                      </a:endParaRP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Rozmiar/format</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ID-1 (znane też jako CR-80)</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85,6 × 53,98 mm</a:t>
                      </a: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Antena/chip RFID</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Nie podlega programowaniu</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Kompatybilność z ISO 14443A/B (bliskość / krótki zakres)</a:t>
                      </a: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Odległość odczytu</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Kartę można odczytać z odległości 0–6 cm od elementów sprzętu (tolerancja +/-1 cm) </a:t>
                      </a:r>
                    </a:p>
                    <a:p>
                      <a:pPr lvl="0">
                        <a:lnSpc>
                          <a:spcPct val="116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Uniwersalność</a:t>
                      </a:r>
                      <a:endParaRPr lang="en-ZW" sz="1000" b="1">
                        <a:ea typeface="MS Mincho" panose="02020609040205080304" pitchFamily="49" charset="-128"/>
                        <a:cs typeface="Arial" panose="020B0604020202020204" pitchFamily="34" charset="0"/>
                      </a:endParaRPr>
                    </a:p>
                    <a:p>
                      <a:pPr lvl="0">
                        <a:lnSpc>
                          <a:spcPct val="116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Te karty połączeniowe są kompatybilne z zestawami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Nauki przyrodnicze i ścisłe.</a:t>
                      </a:r>
                      <a:endParaRPr lang="en-ZW" sz="1000">
                        <a:effectLst/>
                        <a:ea typeface="MS Mincho" panose="02020609040205080304" pitchFamily="49" charset="-128"/>
                        <a:cs typeface="Arial" panose="020B0604020202020204" pitchFamily="34" charset="0"/>
                      </a:endParaRPr>
                    </a:p>
                    <a:p>
                      <a:pPr lvl="0">
                        <a:lnSpc>
                          <a:spcPct val="116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endParaRPr lang="en-ZW" sz="1000" b="1">
                        <a:ea typeface="MS Mincho" panose="02020609040205080304" pitchFamily="49" charset="-128"/>
                        <a:cs typeface="Arial" panose="020B0604020202020204" pitchFamily="34" charset="0"/>
                      </a:endParaRPr>
                    </a:p>
                    <a:p>
                      <a:pPr lvl="0">
                        <a:lnSpc>
                          <a:spcPct val="116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pPr lvl="0">
                        <a:lnSpc>
                          <a:spcPct val="116000"/>
                        </a:lnSpc>
                      </a:pPr>
                      <a:endParaRPr lang="en-US" sz="1000">
                        <a:effectLst/>
                        <a:ea typeface="MS Mincho" panose="02020609040205080304" pitchFamily="49" charset="-128"/>
                        <a:cs typeface="Calibri Light" panose="020F03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buNone/>
                      </a:pP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5" name="Rectangle 4">
            <a:extLst>
              <a:ext uri="{FF2B5EF4-FFF2-40B4-BE49-F238E27FC236}">
                <a16:creationId xmlns:a16="http://schemas.microsoft.com/office/drawing/2014/main" id="{5EE88FD9-0451-FE2C-2432-8A853E07AC89}"/>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Rectangle 5">
            <a:extLst>
              <a:ext uri="{FF2B5EF4-FFF2-40B4-BE49-F238E27FC236}">
                <a16:creationId xmlns:a16="http://schemas.microsoft.com/office/drawing/2014/main" id="{F96D5560-2AA6-6C7A-D2CC-838496D1649B}"/>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15D5B00C-75A7-A48A-7181-1898BB4CDA75}"/>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Karty połączeniowe</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45657</a:t>
            </a:r>
          </a:p>
        </p:txBody>
      </p:sp>
      <p:pic>
        <p:nvPicPr>
          <p:cNvPr id="8" name="Picture 7" descr="A blue background with white circles&#10;&#10;AI-generated content may be incorrect.">
            <a:extLst>
              <a:ext uri="{FF2B5EF4-FFF2-40B4-BE49-F238E27FC236}">
                <a16:creationId xmlns:a16="http://schemas.microsoft.com/office/drawing/2014/main" id="{266F9278-0CD6-574B-2F17-C9579DB24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4" name="Picture 3" descr="A group of colorful cards&#10;&#10;AI-generated content may be incorrect.">
            <a:extLst>
              <a:ext uri="{FF2B5EF4-FFF2-40B4-BE49-F238E27FC236}">
                <a16:creationId xmlns:a16="http://schemas.microsoft.com/office/drawing/2014/main" id="{CC8485EF-8210-5F05-A88A-9B6569417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520" y="331773"/>
            <a:ext cx="3729008" cy="2795883"/>
          </a:xfrm>
          <a:prstGeom prst="rect">
            <a:avLst/>
          </a:prstGeom>
        </p:spPr>
      </p:pic>
    </p:spTree>
    <p:extLst>
      <p:ext uri="{BB962C8B-B14F-4D97-AF65-F5344CB8AC3E}">
        <p14:creationId xmlns:p14="http://schemas.microsoft.com/office/powerpoint/2010/main" val="37516654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1515F-3629-5AE7-D9E0-E9A62E8FC43B}"/>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54A06F2-39B5-C2A0-A65F-50E4CBF824F5}"/>
              </a:ext>
            </a:extLst>
          </p:cNvPr>
          <p:cNvSpPr/>
          <p:nvPr/>
        </p:nvSpPr>
        <p:spPr>
          <a:xfrm>
            <a:off x="310243" y="596348"/>
            <a:ext cx="6430083" cy="2580485"/>
          </a:xfrm>
          <a:prstGeom prst="rect">
            <a:avLst/>
          </a:prstGeom>
          <a:solidFill>
            <a:srgbClr val="FEE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pic>
        <p:nvPicPr>
          <p:cNvPr id="8" name="Picture 7" descr="A plastic box with pieces and cards&#10;&#10;AI-generated content may be incorrect.">
            <a:extLst>
              <a:ext uri="{FF2B5EF4-FFF2-40B4-BE49-F238E27FC236}">
                <a16:creationId xmlns:a16="http://schemas.microsoft.com/office/drawing/2014/main" id="{0190AAF8-3AEA-A482-0FAD-0CDA9343591B}"/>
              </a:ext>
            </a:extLst>
          </p:cNvPr>
          <p:cNvPicPr>
            <a:picLocks noChangeAspect="1"/>
          </p:cNvPicPr>
          <p:nvPr/>
        </p:nvPicPr>
        <p:blipFill>
          <a:blip r:embed="rId3">
            <a:extLst>
              <a:ext uri="{28A0092B-C50C-407E-A947-70E740481C1C}">
                <a14:useLocalDpi xmlns:a14="http://schemas.microsoft.com/office/drawing/2010/main" val="0"/>
              </a:ext>
            </a:extLst>
          </a:blip>
          <a:srcRect l="23750" t="1194" r="8014" b="7768"/>
          <a:stretch>
            <a:fillRect/>
          </a:stretch>
        </p:blipFill>
        <p:spPr>
          <a:xfrm>
            <a:off x="-15750" y="3650859"/>
            <a:ext cx="6423660" cy="6175461"/>
          </a:xfrm>
          <a:prstGeom prst="rect">
            <a:avLst/>
          </a:prstGeom>
        </p:spPr>
      </p:pic>
      <p:sp>
        <p:nvSpPr>
          <p:cNvPr id="25" name="TextBox 24">
            <a:extLst>
              <a:ext uri="{FF2B5EF4-FFF2-40B4-BE49-F238E27FC236}">
                <a16:creationId xmlns:a16="http://schemas.microsoft.com/office/drawing/2014/main" id="{0FE86022-A2AE-5DE8-4050-B45DE2A1E09F}"/>
              </a:ext>
            </a:extLst>
          </p:cNvPr>
          <p:cNvSpPr txBox="1"/>
          <p:nvPr/>
        </p:nvSpPr>
        <p:spPr>
          <a:xfrm flipH="1">
            <a:off x="7899662" y="832509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5" name="Rectangle 14">
            <a:extLst>
              <a:ext uri="{FF2B5EF4-FFF2-40B4-BE49-F238E27FC236}">
                <a16:creationId xmlns:a16="http://schemas.microsoft.com/office/drawing/2014/main" id="{10DB1502-0580-D6D3-17FB-BAFF4E10F345}"/>
              </a:ext>
            </a:extLst>
          </p:cNvPr>
          <p:cNvSpPr/>
          <p:nvPr/>
        </p:nvSpPr>
        <p:spPr>
          <a:xfrm>
            <a:off x="3922643" y="2842290"/>
            <a:ext cx="3351949" cy="354867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26" name="TextBox 25">
            <a:extLst>
              <a:ext uri="{FF2B5EF4-FFF2-40B4-BE49-F238E27FC236}">
                <a16:creationId xmlns:a16="http://schemas.microsoft.com/office/drawing/2014/main" id="{374F464A-61BD-D675-49B1-54C205E533DF}"/>
              </a:ext>
            </a:extLst>
          </p:cNvPr>
          <p:cNvSpPr txBox="1"/>
          <p:nvPr/>
        </p:nvSpPr>
        <p:spPr>
          <a:xfrm flipH="1">
            <a:off x="10244667" y="209973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2" name="Rectangle 1">
            <a:extLst>
              <a:ext uri="{FF2B5EF4-FFF2-40B4-BE49-F238E27FC236}">
                <a16:creationId xmlns:a16="http://schemas.microsoft.com/office/drawing/2014/main" id="{0C3219AB-8B66-4483-7222-14D7390DE9D5}"/>
              </a:ext>
            </a:extLst>
          </p:cNvPr>
          <p:cNvSpPr/>
          <p:nvPr/>
        </p:nvSpPr>
        <p:spPr>
          <a:xfrm>
            <a:off x="0" y="9851010"/>
            <a:ext cx="7559675"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solidFill>
                  <a:sysClr val="windowText" lastClr="000000"/>
                </a:solidFill>
              </a:ln>
              <a:noFill/>
              <a:effectLst/>
              <a:uLnTx/>
              <a:uFillTx/>
              <a:latin typeface="LEGO Typewell"/>
              <a:ea typeface="+mn-ea"/>
              <a:cs typeface="+mn-cs"/>
            </a:endParaRPr>
          </a:p>
        </p:txBody>
      </p:sp>
      <p:pic>
        <p:nvPicPr>
          <p:cNvPr id="3" name="Picture 2">
            <a:extLst>
              <a:ext uri="{FF2B5EF4-FFF2-40B4-BE49-F238E27FC236}">
                <a16:creationId xmlns:a16="http://schemas.microsoft.com/office/drawing/2014/main" id="{AD93731D-FA7D-132C-AEC0-27F5A7FC7E8F}"/>
              </a:ext>
            </a:extLst>
          </p:cNvPr>
          <p:cNvPicPr>
            <a:picLocks noChangeAspect="1"/>
          </p:cNvPicPr>
          <p:nvPr/>
        </p:nvPicPr>
        <p:blipFill>
          <a:blip r:embed="rId4"/>
          <a:stretch>
            <a:fillRect/>
          </a:stretch>
        </p:blipFill>
        <p:spPr>
          <a:xfrm>
            <a:off x="550204" y="10050927"/>
            <a:ext cx="2097304" cy="453299"/>
          </a:xfrm>
          <a:prstGeom prst="rect">
            <a:avLst/>
          </a:prstGeom>
        </p:spPr>
      </p:pic>
      <p:sp>
        <p:nvSpPr>
          <p:cNvPr id="13" name="TextBox 12">
            <a:extLst>
              <a:ext uri="{FF2B5EF4-FFF2-40B4-BE49-F238E27FC236}">
                <a16:creationId xmlns:a16="http://schemas.microsoft.com/office/drawing/2014/main" id="{048C77EB-70EC-BB8F-368E-DF73CC0B37C1}"/>
              </a:ext>
            </a:extLst>
          </p:cNvPr>
          <p:cNvSpPr txBox="1"/>
          <p:nvPr/>
        </p:nvSpPr>
        <p:spPr>
          <a:xfrm flipH="1">
            <a:off x="10853530" y="119269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4" name="TextBox 13">
            <a:extLst>
              <a:ext uri="{FF2B5EF4-FFF2-40B4-BE49-F238E27FC236}">
                <a16:creationId xmlns:a16="http://schemas.microsoft.com/office/drawing/2014/main" id="{539F326C-06E0-768E-15C7-D95AE97201FC}"/>
              </a:ext>
            </a:extLst>
          </p:cNvPr>
          <p:cNvSpPr txBox="1"/>
          <p:nvPr/>
        </p:nvSpPr>
        <p:spPr>
          <a:xfrm flipH="1">
            <a:off x="9521687" y="180892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mc:AlternateContent xmlns:mc="http://schemas.openxmlformats.org/markup-compatibility/2006">
        <mc:Choice xmlns:p14="http://schemas.microsoft.com/office/powerpoint/2010/main" Requires="p14">
          <p:contentPart p14:bwMode="auto" r:id="rId5">
            <p14:nvContentPartPr>
              <p14:cNvPr id="16" name="Ink 15">
                <a:extLst>
                  <a:ext uri="{FF2B5EF4-FFF2-40B4-BE49-F238E27FC236}">
                    <a16:creationId xmlns:a16="http://schemas.microsoft.com/office/drawing/2014/main" id="{CB66EC8B-BE6E-92F8-B6AF-69B6E28605E7}"/>
                  </a:ext>
                </a:extLst>
              </p14:cNvPr>
              <p14:cNvContentPartPr/>
              <p14:nvPr/>
            </p14:nvContentPartPr>
            <p14:xfrm>
              <a:off x="-377867" y="9322497"/>
              <a:ext cx="360" cy="360"/>
            </p14:xfrm>
          </p:contentPart>
        </mc:Choice>
        <mc:Fallback>
          <p:pic>
            <p:nvPicPr>
              <p:cNvPr id="16" name="Ink 15">
                <a:extLst>
                  <a:ext uri="{FF2B5EF4-FFF2-40B4-BE49-F238E27FC236}">
                    <a16:creationId xmlns:a16="http://schemas.microsoft.com/office/drawing/2014/main" id="{CB66EC8B-BE6E-92F8-B6AF-69B6E28605E7}"/>
                  </a:ext>
                </a:extLst>
              </p:cNvPr>
              <p:cNvPicPr/>
              <p:nvPr/>
            </p:nvPicPr>
            <p:blipFill>
              <a:blip r:embed="rId6"/>
              <a:stretch>
                <a:fillRect/>
              </a:stretch>
            </p:blipFill>
            <p:spPr>
              <a:xfrm>
                <a:off x="-383987" y="9316377"/>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3E0ED99A-E448-3BD3-84F4-8BA2F253474A}"/>
                  </a:ext>
                </a:extLst>
              </p14:cNvPr>
              <p14:cNvContentPartPr/>
              <p14:nvPr/>
            </p14:nvContentPartPr>
            <p14:xfrm>
              <a:off x="3433453" y="9062217"/>
              <a:ext cx="9000" cy="21240"/>
            </p14:xfrm>
          </p:contentPart>
        </mc:Choice>
        <mc:Fallback>
          <p:pic>
            <p:nvPicPr>
              <p:cNvPr id="18" name="Ink 17">
                <a:extLst>
                  <a:ext uri="{FF2B5EF4-FFF2-40B4-BE49-F238E27FC236}">
                    <a16:creationId xmlns:a16="http://schemas.microsoft.com/office/drawing/2014/main" id="{3E0ED99A-E448-3BD3-84F4-8BA2F253474A}"/>
                  </a:ext>
                </a:extLst>
              </p:cNvPr>
              <p:cNvPicPr/>
              <p:nvPr/>
            </p:nvPicPr>
            <p:blipFill>
              <a:blip r:embed="rId8"/>
              <a:stretch>
                <a:fillRect/>
              </a:stretch>
            </p:blipFill>
            <p:spPr>
              <a:xfrm>
                <a:off x="3427333" y="9056097"/>
                <a:ext cx="21240" cy="33480"/>
              </a:xfrm>
              <a:prstGeom prst="rect">
                <a:avLst/>
              </a:prstGeom>
            </p:spPr>
          </p:pic>
        </mc:Fallback>
      </mc:AlternateContent>
      <p:sp>
        <p:nvSpPr>
          <p:cNvPr id="6" name="Text Placeholder 4">
            <a:extLst>
              <a:ext uri="{FF2B5EF4-FFF2-40B4-BE49-F238E27FC236}">
                <a16:creationId xmlns:a16="http://schemas.microsoft.com/office/drawing/2014/main" id="{EC294245-5B88-C001-398F-F50D40C037D0}"/>
              </a:ext>
            </a:extLst>
          </p:cNvPr>
          <p:cNvSpPr txBox="1"/>
          <p:nvPr/>
        </p:nvSpPr>
        <p:spPr>
          <a:xfrm>
            <a:off x="653925" y="609113"/>
            <a:ext cx="5115809" cy="1786227"/>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600" b="1" i="0" u="none" strike="noStrike" cap="none" baseline="0" dirty="0">
                <a:solidFill>
                  <a:srgbClr val="000000"/>
                </a:solidFill>
                <a:effectLst/>
                <a:uFill>
                  <a:solidFill>
                    <a:prstClr val="black">
                      <a:alpha val="0"/>
                    </a:prstClr>
                  </a:solidFill>
                </a:uFill>
                <a:latin typeface="LEGO Typewell"/>
                <a:ea typeface="LEGO Typewell"/>
                <a:cs typeface="LEGO Typewell"/>
              </a:rPr>
              <a:t>Dane techniczne</a:t>
            </a:r>
            <a:endParaRPr kumimoji="0" lang="en-VN" sz="16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4000" b="0" i="0" u="none" strike="noStrike" cap="none" baseline="0" dirty="0">
                <a:solidFill>
                  <a:srgbClr val="000000"/>
                </a:solidFill>
                <a:effectLst/>
                <a:uFill>
                  <a:solidFill>
                    <a:prstClr val="black">
                      <a:alpha val="0"/>
                    </a:prstClr>
                  </a:solidFill>
                </a:uFill>
                <a:latin typeface="LEGO Typewell"/>
                <a:ea typeface="LEGO Typewell"/>
                <a:cs typeface="LEGO Typewell"/>
              </a:rPr>
              <a:t>Zestaw LEGO</a:t>
            </a:r>
            <a:r>
              <a:rPr lang="pl-PL" sz="40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40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2800" b="0" i="0" u="none" strike="noStrike" cap="none" baseline="0" dirty="0">
                <a:solidFill>
                  <a:srgbClr val="000000"/>
                </a:solidFill>
                <a:effectLst/>
                <a:uFill>
                  <a:solidFill>
                    <a:prstClr val="black">
                      <a:alpha val="0"/>
                    </a:prstClr>
                  </a:solidFill>
                </a:uFill>
                <a:latin typeface="LEGO Typewell"/>
                <a:ea typeface="LEGO Typewell"/>
                <a:cs typeface="LEGO Typewell"/>
              </a:rPr>
              <a:t>Informatyka i AI</a:t>
            </a:r>
            <a:endParaRPr kumimoji="0" lang="en-GB" sz="2800" b="0"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800" b="0" i="0" u="none" strike="noStrike" cap="none" baseline="0" dirty="0">
                <a:solidFill>
                  <a:srgbClr val="000000"/>
                </a:solidFill>
                <a:effectLst/>
                <a:uFill>
                  <a:solidFill>
                    <a:prstClr val="black">
                      <a:alpha val="0"/>
                    </a:prstClr>
                  </a:solidFill>
                </a:uFill>
                <a:latin typeface="LEGO Typewell"/>
                <a:ea typeface="LEGO Typewell"/>
                <a:cs typeface="LEGO Typewell"/>
              </a:rPr>
              <a:t>Zestaw 45522</a:t>
            </a:r>
          </a:p>
        </p:txBody>
      </p:sp>
      <p:graphicFrame>
        <p:nvGraphicFramePr>
          <p:cNvPr id="20" name="Table 19">
            <a:extLst>
              <a:ext uri="{FF2B5EF4-FFF2-40B4-BE49-F238E27FC236}">
                <a16:creationId xmlns:a16="http://schemas.microsoft.com/office/drawing/2014/main" id="{C7DB4D83-4651-C310-AE97-438D95B6549C}"/>
              </a:ext>
            </a:extLst>
          </p:cNvPr>
          <p:cNvGraphicFramePr>
            <a:graphicFrameLocks noGrp="1"/>
          </p:cNvGraphicFramePr>
          <p:nvPr>
            <p:extLst>
              <p:ext uri="{D42A27DB-BD31-4B8C-83A1-F6EECF244321}">
                <p14:modId xmlns:p14="http://schemas.microsoft.com/office/powerpoint/2010/main" val="3164852198"/>
              </p:ext>
            </p:extLst>
          </p:nvPr>
        </p:nvGraphicFramePr>
        <p:xfrm>
          <a:off x="4068420" y="3098800"/>
          <a:ext cx="2972460" cy="3383280"/>
        </p:xfrm>
        <a:graphic>
          <a:graphicData uri="http://schemas.openxmlformats.org/drawingml/2006/table">
            <a:tbl>
              <a:tblPr firstRow="1" bandRow="1">
                <a:tableStyleId>{5C22544A-7EE6-4342-B048-85BDC9FD1C3A}</a:tableStyleId>
              </a:tblPr>
              <a:tblGrid>
                <a:gridCol w="2621932">
                  <a:extLst>
                    <a:ext uri="{9D8B030D-6E8A-4147-A177-3AD203B41FA5}">
                      <a16:colId xmlns:a16="http://schemas.microsoft.com/office/drawing/2014/main" val="1694869556"/>
                    </a:ext>
                  </a:extLst>
                </a:gridCol>
                <a:gridCol w="350528">
                  <a:extLst>
                    <a:ext uri="{9D8B030D-6E8A-4147-A177-3AD203B41FA5}">
                      <a16:colId xmlns:a16="http://schemas.microsoft.com/office/drawing/2014/main" val="3696754741"/>
                    </a:ext>
                  </a:extLst>
                </a:gridCol>
              </a:tblGrid>
              <a:tr h="370840">
                <a:tc>
                  <a:txBody>
                    <a:bodyPr/>
                    <a:lstStyle/>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Informatyka i AI Zestaw 11+</a:t>
                      </a:r>
                      <a:br>
                        <a:rPr sz="1200"/>
                      </a:br>
                      <a:endParaRPr lang="en-gb" sz="1200" b="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Pojedynczy silnik</a:t>
                      </a: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Podwójny silnik</a:t>
                      </a: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Urządzenie sterujące</a:t>
                      </a: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 Czujnik kolorów</a:t>
                      </a: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Karty połączeniowe</a:t>
                      </a: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13</a:t>
                      </a:r>
                    </a:p>
                    <a:p>
                      <a:pPr algn="r"/>
                      <a:endParaRPr lang="en-US" sz="1200" b="1" dirty="0">
                        <a:solidFill>
                          <a:schemeClr val="tx1"/>
                        </a:solidFill>
                      </a:endParaRPr>
                    </a:p>
                    <a:p>
                      <a:pPr algn="r"/>
                      <a:endParaRPr lang="en-US" sz="1200" b="1" dirty="0">
                        <a:solidFill>
                          <a:schemeClr val="tx1"/>
                        </a:solidFill>
                      </a:endParaRP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14</a:t>
                      </a:r>
                    </a:p>
                    <a:p>
                      <a:pPr algn="r"/>
                      <a:endParaRPr lang="en-US" sz="1200" b="1" dirty="0">
                        <a:solidFill>
                          <a:schemeClr val="tx1"/>
                        </a:solidFill>
                      </a:endParaRP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15</a:t>
                      </a:r>
                    </a:p>
                    <a:p>
                      <a:pPr algn="r"/>
                      <a:endParaRPr lang="en-US" sz="1200" b="1" dirty="0">
                        <a:solidFill>
                          <a:schemeClr val="tx1"/>
                        </a:solidFill>
                      </a:endParaRP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16</a:t>
                      </a:r>
                    </a:p>
                    <a:p>
                      <a:pPr algn="r"/>
                      <a:endParaRPr lang="en-US" sz="1200" b="1" dirty="0">
                        <a:solidFill>
                          <a:schemeClr val="tx1"/>
                        </a:solidFill>
                      </a:endParaRPr>
                    </a:p>
                    <a:p>
                      <a:pPr algn="r"/>
                      <a:endParaRPr lang="en-US" sz="1200" b="1" dirty="0">
                        <a:solidFill>
                          <a:schemeClr val="tx1"/>
                        </a:solidFill>
                      </a:endParaRP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17</a:t>
                      </a:r>
                    </a:p>
                    <a:p>
                      <a:pPr algn="r"/>
                      <a:endParaRPr lang="en-US" sz="1200" b="1" dirty="0">
                        <a:solidFill>
                          <a:schemeClr val="tx1"/>
                        </a:solidFill>
                      </a:endParaRP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18</a:t>
                      </a:r>
                      <a:endParaRPr lang="en-DK" sz="12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5308583"/>
                  </a:ext>
                </a:extLst>
              </a:tr>
            </a:tbl>
          </a:graphicData>
        </a:graphic>
      </p:graphicFrame>
      <p:pic>
        <p:nvPicPr>
          <p:cNvPr id="21" name="Picture 20" descr="A group of blue circles with text&#10;&#10;AI-generated content may be incorrect.">
            <a:extLst>
              <a:ext uri="{FF2B5EF4-FFF2-40B4-BE49-F238E27FC236}">
                <a16:creationId xmlns:a16="http://schemas.microsoft.com/office/drawing/2014/main" id="{03E529FC-7877-0748-DD95-AC21826FCB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4591" y="2842290"/>
            <a:ext cx="560616" cy="557784"/>
          </a:xfrm>
          <a:prstGeom prst="rect">
            <a:avLst/>
          </a:prstGeom>
        </p:spPr>
      </p:pic>
      <p:pic>
        <p:nvPicPr>
          <p:cNvPr id="22" name="Picture 21" descr="A blue background with white circles&#10;&#10;AI-generated content may be incorrect.">
            <a:extLst>
              <a:ext uri="{FF2B5EF4-FFF2-40B4-BE49-F238E27FC236}">
                <a16:creationId xmlns:a16="http://schemas.microsoft.com/office/drawing/2014/main" id="{0B0283FA-4AD5-0AB8-3D37-224195FD10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910" y="2280221"/>
            <a:ext cx="557784" cy="557784"/>
          </a:xfrm>
          <a:prstGeom prst="rect">
            <a:avLst/>
          </a:prstGeom>
        </p:spPr>
      </p:pic>
      <p:sp>
        <p:nvSpPr>
          <p:cNvPr id="23" name="Text Placeholder 7">
            <a:extLst>
              <a:ext uri="{FF2B5EF4-FFF2-40B4-BE49-F238E27FC236}">
                <a16:creationId xmlns:a16="http://schemas.microsoft.com/office/drawing/2014/main" id="{402F8E92-0499-0ACA-3C59-D98D60347ECF}"/>
              </a:ext>
            </a:extLst>
          </p:cNvPr>
          <p:cNvSpPr txBox="1"/>
          <p:nvPr/>
        </p:nvSpPr>
        <p:spPr>
          <a:xfrm>
            <a:off x="3790258" y="10275941"/>
            <a:ext cx="3664301" cy="299294"/>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LEGO, the LEGO logo, and the Minifigure are trademarks and/or copyrights of the LEGO Group. ©202</a:t>
            </a:r>
            <a:r>
              <a:rPr lang="en-US" sz="600" b="0" i="0" u="none" strike="noStrike" cap="none" baseline="0" dirty="0">
                <a:solidFill>
                  <a:srgbClr val="BDBDBD"/>
                </a:solidFill>
                <a:effectLst/>
                <a:uFill>
                  <a:solidFill>
                    <a:prstClr val="black">
                      <a:alpha val="0"/>
                    </a:prstClr>
                  </a:solidFill>
                </a:uFill>
                <a:latin typeface="LEGO Typewell"/>
                <a:ea typeface="LEGO Typewell"/>
                <a:cs typeface="LEGO Typewell"/>
              </a:rPr>
              <a:t>6</a:t>
            </a: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 The LEGO Group. All rights reserved.</a:t>
            </a:r>
          </a:p>
        </p:txBody>
      </p:sp>
      <p:sp>
        <p:nvSpPr>
          <p:cNvPr id="27" name="TextBox 26">
            <a:extLst>
              <a:ext uri="{FF2B5EF4-FFF2-40B4-BE49-F238E27FC236}">
                <a16:creationId xmlns:a16="http://schemas.microsoft.com/office/drawing/2014/main" id="{C489797E-68DF-0D18-973C-4EAF3B53109A}"/>
              </a:ext>
            </a:extLst>
          </p:cNvPr>
          <p:cNvSpPr txBox="1"/>
          <p:nvPr/>
        </p:nvSpPr>
        <p:spPr>
          <a:xfrm flipH="1">
            <a:off x="9018270" y="7829550"/>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LEGO Typewell"/>
              <a:ea typeface="+mn-ea"/>
              <a:cs typeface="+mn-cs"/>
            </a:endParaRPr>
          </a:p>
        </p:txBody>
      </p:sp>
    </p:spTree>
    <p:extLst>
      <p:ext uri="{BB962C8B-B14F-4D97-AF65-F5344CB8AC3E}">
        <p14:creationId xmlns:p14="http://schemas.microsoft.com/office/powerpoint/2010/main" val="12717034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3B1994-833E-CF6B-D2C1-1A37AC7F56E7}"/>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52C4568B-4E60-DE74-38FB-57AD9AAFC8AC}"/>
              </a:ext>
            </a:extLst>
          </p:cNvPr>
          <p:cNvGraphicFramePr>
            <a:graphicFrameLocks noGrp="1"/>
          </p:cNvGraphicFramePr>
          <p:nvPr>
            <p:extLst>
              <p:ext uri="{D42A27DB-BD31-4B8C-83A1-F6EECF244321}">
                <p14:modId xmlns:p14="http://schemas.microsoft.com/office/powerpoint/2010/main" val="2969783460"/>
              </p:ext>
            </p:extLst>
          </p:nvPr>
        </p:nvGraphicFramePr>
        <p:xfrm>
          <a:off x="496143" y="3543217"/>
          <a:ext cx="6782178" cy="5741607"/>
        </p:xfrm>
        <a:graphic>
          <a:graphicData uri="http://schemas.openxmlformats.org/drawingml/2006/table">
            <a:tbl>
              <a:tblPr firstRow="1" bandRow="1">
                <a:tableStyleId>{5C22544A-7EE6-4342-B048-85BDC9FD1C3A}</a:tableStyleId>
              </a:tblPr>
              <a:tblGrid>
                <a:gridCol w="1236327">
                  <a:extLst>
                    <a:ext uri="{9D8B030D-6E8A-4147-A177-3AD203B41FA5}">
                      <a16:colId xmlns:a16="http://schemas.microsoft.com/office/drawing/2014/main" val="1195298208"/>
                    </a:ext>
                  </a:extLst>
                </a:gridCol>
                <a:gridCol w="5545851">
                  <a:extLst>
                    <a:ext uri="{9D8B030D-6E8A-4147-A177-3AD203B41FA5}">
                      <a16:colId xmlns:a16="http://schemas.microsoft.com/office/drawing/2014/main" val="756875150"/>
                    </a:ext>
                  </a:extLst>
                </a:gridCol>
              </a:tblGrid>
              <a:tr h="478921">
                <a:tc>
                  <a:txBody>
                    <a:bodyPr/>
                    <a:lstStyle/>
                    <a:p>
                      <a:r>
                        <a:rPr lang="pl-PL" sz="8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8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50" b="1" i="0" u="none" strike="noStrike" cap="none" baseline="0">
                          <a:solidFill>
                            <a:srgbClr val="000000"/>
                          </a:solidFill>
                          <a:effectLst/>
                          <a:uFill>
                            <a:solidFill>
                              <a:prstClr val="black">
                                <a:alpha val="0"/>
                              </a:prstClr>
                            </a:solidFill>
                          </a:uFill>
                          <a:latin typeface="LEGO Typewell"/>
                          <a:ea typeface="LEGO Typewell"/>
                          <a:cs typeface="LEGO Typewell"/>
                        </a:rPr>
                        <a:t>Zestaw 11+ LEGO Education Informatyka i AI zawiera 379 klocków LEGO® dostosowanych do wieku, instrukcje budowania, interaktywny sprzęt i kabel do ładowania USB.</a:t>
                      </a:r>
                    </a:p>
                    <a:p>
                      <a:pPr marL="0" marR="0" lvl="0" indent="0" algn="l" defTabSz="567019" rtl="0" eaLnBrk="1" fontAlgn="auto" latinLnBrk="0" hangingPunct="1">
                        <a:lnSpc>
                          <a:spcPct val="100000"/>
                        </a:lnSpc>
                        <a:spcBef>
                          <a:spcPct val="0"/>
                        </a:spcBef>
                        <a:spcAft>
                          <a:spcPct val="0"/>
                        </a:spcAft>
                        <a:buClrTx/>
                        <a:buSzTx/>
                        <a:buFontTx/>
                        <a:buNone/>
                        <a:defRPr/>
                      </a:pPr>
                      <a:endParaRPr lang="en-US" sz="1050" kern="1200">
                        <a:solidFill>
                          <a:schemeClr val="dk1"/>
                        </a:solidFill>
                        <a:effectLst/>
                        <a:latin typeface="+mn-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50" b="1" i="0" u="none" strike="noStrike" cap="none" baseline="0">
                          <a:solidFill>
                            <a:srgbClr val="000000"/>
                          </a:solidFill>
                          <a:effectLst/>
                          <a:uFill>
                            <a:solidFill>
                              <a:prstClr val="black">
                                <a:alpha val="0"/>
                              </a:prstClr>
                            </a:solidFill>
                          </a:uFill>
                          <a:latin typeface="LEGO Typewell"/>
                          <a:ea typeface="LEGO Typewell"/>
                          <a:cs typeface="LEGO Typewell"/>
                        </a:rPr>
                        <a:t>Zestaw zawiera 30 praktycznych lekcji informatycznych podzielonych na sześć modułów, z których każdy zawiera cztery lekcje i wyzwanie projektowe, dostępne za pośrednictwem Portalu dla nauczycieli. </a:t>
                      </a:r>
                      <a:endParaRPr lang="en-VN" sz="1050" kern="1200">
                        <a:solidFill>
                          <a:schemeClr val="dk1"/>
                        </a:solidFill>
                        <a:effectLst/>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478921">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00000"/>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00000"/>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8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kumimoji="0" lang="en-GB" sz="800" b="0" i="0" u="none" strike="noStrike" kern="1200" cap="none" spc="0" normalizeH="0" baseline="0" noProof="0">
                        <a:ln>
                          <a:noFill/>
                        </a:ln>
                        <a:solidFill>
                          <a:srgbClr val="000000"/>
                        </a:solidFill>
                        <a:effectLst/>
                        <a:uLnTx/>
                        <a:uFillTx/>
                        <a:latin typeface="LEGO Typewell" pitchFamily="2" charset="0"/>
                        <a:ea typeface="+mn-ea"/>
                        <a:cs typeface="+mn-cs"/>
                      </a:endParaRPr>
                    </a:p>
                    <a:p>
                      <a:endParaRPr lang="en-VN" sz="800">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16000"/>
                        </a:lnSpc>
                        <a:spcAft>
                          <a:spcPts val="800"/>
                        </a:spcAft>
                        <a:defRPr/>
                      </a:pPr>
                      <a:endParaRPr kumimoji="0" lang="en-US" sz="8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567019" rtl="0" eaLnBrk="1" fontAlgn="auto" latinLnBrk="0" hangingPunct="1">
                        <a:lnSpc>
                          <a:spcPct val="116000"/>
                        </a:lnSpc>
                        <a:spcBef>
                          <a:spcPct val="0"/>
                        </a:spcBef>
                        <a:spcAft>
                          <a:spcPts val="800"/>
                        </a:spcAft>
                        <a:buClrTx/>
                        <a:buSzTx/>
                        <a:buFontTx/>
                        <a:buNone/>
                        <a:defRPr/>
                      </a:pPr>
                      <a:r>
                        <a:rPr lang="pl-PL" sz="800" b="0" i="0" u="none" strike="noStrike" cap="none" baseline="0" dirty="0">
                          <a:solidFill>
                            <a:srgbClr val="000000"/>
                          </a:solidFill>
                          <a:effectLst/>
                          <a:uFill>
                            <a:solidFill>
                              <a:prstClr val="black">
                                <a:alpha val="0"/>
                              </a:prstClr>
                            </a:solidFill>
                          </a:uFill>
                          <a:latin typeface="LEGO Typewell"/>
                          <a:ea typeface="LEGO Typewell"/>
                          <a:cs typeface="LEGO Typewell"/>
                        </a:rPr>
                        <a:t>30 wyjątkowych lekcji  </a:t>
                      </a:r>
                      <a:br>
                        <a:rPr sz="800" dirty="0"/>
                      </a:b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Gotowe do nauczania, dostosowane do wymagań podstawy programowej lekcje z zakresu informatyki i sztucznej inteligencji dla </a:t>
                      </a:r>
                      <a:r>
                        <a:rPr lang="pl-PL" sz="800" b="0" i="0" u="none" strike="noStrike" cap="none" baseline="0" dirty="0">
                          <a:solidFill>
                            <a:srgbClr val="000000"/>
                          </a:solidFill>
                          <a:effectLst/>
                          <a:uFill>
                            <a:solidFill>
                              <a:prstClr val="black">
                                <a:alpha val="0"/>
                              </a:prstClr>
                            </a:solidFill>
                          </a:uFill>
                          <a:latin typeface="LEGO Typewell"/>
                          <a:ea typeface="LEGO Typewell"/>
                          <a:cs typeface="LEGO Typewell"/>
                        </a:rPr>
                        <a:t>dzieci w wieku od jedenastu lat</a:t>
                      </a:r>
                      <a:endParaRPr lang="en-ZW" sz="1050" kern="1200" noProof="0" dirty="0">
                        <a:solidFill>
                          <a:schemeClr val="dk1"/>
                        </a:solidFill>
                        <a:effectLst/>
                        <a:latin typeface="+mn-lt"/>
                        <a:ea typeface="+mn-ea"/>
                        <a:cs typeface="+mn-cs"/>
                      </a:endParaRPr>
                    </a:p>
                    <a:p>
                      <a:pPr marL="0" marR="0" lvl="0" indent="0" algn="l" defTabSz="567019" rtl="0" eaLnBrk="1" fontAlgn="auto" latinLnBrk="0" hangingPunct="1">
                        <a:lnSpc>
                          <a:spcPct val="116000"/>
                        </a:lnSpc>
                        <a:spcBef>
                          <a:spcPct val="0"/>
                        </a:spcBef>
                        <a:spcAft>
                          <a:spcPts val="800"/>
                        </a:spcAft>
                        <a:buClrTx/>
                        <a:buSzTx/>
                        <a:buFontTx/>
                        <a:buNone/>
                        <a:defRPr/>
                      </a:pPr>
                      <a:r>
                        <a:rPr lang="pl-PL" sz="800" b="1" i="0" u="none" strike="noStrike" cap="none" baseline="0" dirty="0">
                          <a:solidFill>
                            <a:srgbClr val="000000"/>
                          </a:solidFill>
                          <a:effectLst/>
                          <a:uFill>
                            <a:solidFill>
                              <a:prstClr val="black">
                                <a:alpha val="0"/>
                              </a:prstClr>
                            </a:solidFill>
                          </a:uFill>
                          <a:latin typeface="LEGO Typewell"/>
                          <a:ea typeface="LEGO Typewell"/>
                          <a:cs typeface="LEGO Typewell"/>
                        </a:rPr>
                        <a:t>Klocki i nie tylko</a:t>
                      </a:r>
                      <a:r>
                        <a:rPr lang="pl-PL" sz="800" b="0" i="0" u="none" strike="noStrike" cap="none" baseline="0" dirty="0">
                          <a:solidFill>
                            <a:srgbClr val="000000"/>
                          </a:solidFill>
                          <a:effectLst/>
                          <a:uFill>
                            <a:solidFill>
                              <a:prstClr val="black">
                                <a:alpha val="0"/>
                              </a:prstClr>
                            </a:solidFill>
                          </a:uFill>
                          <a:latin typeface="LEGO Typewell"/>
                          <a:ea typeface="LEGO Typewell"/>
                          <a:cs typeface="LEGO Typewell"/>
                        </a:rPr>
                        <a:t>  </a:t>
                      </a:r>
                      <a:br>
                        <a:rPr sz="800" dirty="0"/>
                      </a:b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W zestawie znajdują się klocki LEGO</a:t>
                      </a:r>
                      <a:r>
                        <a:rPr lang="pl-PL" sz="1000" b="0" i="0" u="none" strike="noStrike" cap="none" baseline="0" dirty="0">
                          <a:solidFill>
                            <a:srgbClr val="000000"/>
                          </a:solidFill>
                          <a:effectLst/>
                          <a:uFill>
                            <a:solidFill>
                              <a:prstClr val="black">
                                <a:alpha val="0"/>
                              </a:prstClr>
                            </a:solidFill>
                          </a:uFill>
                          <a:latin typeface="LEGO Typewell"/>
                          <a:ea typeface="LEGO Typewell"/>
                          <a:cs typeface="LEGO Typewell"/>
                        </a:rPr>
                        <a:t>, </a:t>
                      </a: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podwójny silnik, pojedynczy silnik, czujnik kolorów, urządzenie sterujące, dwie karty połączeniowe, instrukcje budowania i kabel USB do ładowania</a:t>
                      </a:r>
                      <a:r>
                        <a:rPr lang="pl-PL" sz="800" b="0" i="0" u="none" strike="noStrike" cap="none" baseline="0" dirty="0">
                          <a:solidFill>
                            <a:srgbClr val="000000"/>
                          </a:solidFill>
                          <a:effectLst/>
                          <a:uFill>
                            <a:solidFill>
                              <a:prstClr val="black">
                                <a:alpha val="0"/>
                              </a:prstClr>
                            </a:solidFill>
                          </a:uFill>
                          <a:latin typeface="LEGO Typewell"/>
                          <a:ea typeface="LEGO Typewell"/>
                          <a:cs typeface="LEGO Typewell"/>
                        </a:rPr>
                        <a:t>.</a:t>
                      </a:r>
                      <a:endParaRPr kumimoji="0" lang="en-ZW" sz="800" b="0" i="0" u="none" strike="noStrike" kern="1200" cap="none" spc="0" normalizeH="0" baseline="0" noProof="0" dirty="0">
                        <a:ln>
                          <a:noFill/>
                        </a:ln>
                        <a:solidFill>
                          <a:srgbClr val="000000"/>
                        </a:solidFill>
                        <a:effectLst/>
                        <a:uLnTx/>
                        <a:uFillTx/>
                        <a:latin typeface="LEGO Typewell" pitchFamily="2" charset="0"/>
                        <a:ea typeface="MS Mincho" panose="02020609040205080304" pitchFamily="49" charset="-128"/>
                        <a:cs typeface="Arial" panose="020B0604020202020204" pitchFamily="34" charset="0"/>
                      </a:endParaRPr>
                    </a:p>
                    <a:p>
                      <a:r>
                        <a:rPr lang="pl-PL" sz="800" b="1" i="0" u="none" strike="noStrike" cap="none" baseline="0" dirty="0">
                          <a:solidFill>
                            <a:srgbClr val="000000"/>
                          </a:solidFill>
                          <a:effectLst/>
                          <a:uFill>
                            <a:solidFill>
                              <a:prstClr val="black">
                                <a:alpha val="0"/>
                              </a:prstClr>
                            </a:solidFill>
                          </a:uFill>
                          <a:latin typeface="LEGO Typewell"/>
                          <a:ea typeface="LEGO Typewell"/>
                          <a:cs typeface="LEGO Typewell"/>
                        </a:rPr>
                        <a:t>Portal dla nauczycieli</a:t>
                      </a:r>
                      <a:r>
                        <a:rPr lang="pl-PL" sz="800" b="0" i="0" u="none" strike="noStrike" cap="none" baseline="0" dirty="0">
                          <a:solidFill>
                            <a:srgbClr val="000000"/>
                          </a:solidFill>
                          <a:effectLst/>
                          <a:uFill>
                            <a:solidFill>
                              <a:prstClr val="black">
                                <a:alpha val="0"/>
                              </a:prstClr>
                            </a:solidFill>
                          </a:uFill>
                          <a:latin typeface="LEGO Typewell"/>
                          <a:ea typeface="LEGO Typewell"/>
                          <a:cs typeface="LEGO Typewell"/>
                        </a:rPr>
                        <a:t>  </a:t>
                      </a:r>
                      <a:br>
                        <a:rPr sz="800" dirty="0"/>
                      </a:b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Gotowe do przeprowadzenia lekcje, prezentacje i materiały wprowadzające</a:t>
                      </a:r>
                      <a:endParaRPr lang="en-DK" sz="1050" kern="1200" dirty="0">
                        <a:solidFill>
                          <a:schemeClr val="dk1"/>
                        </a:solidFill>
                        <a:effectLst/>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endParaRPr kumimoji="0" lang="en-US" sz="8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800" b="1" i="0" u="none" strike="noStrike" cap="none" baseline="0" dirty="0">
                          <a:solidFill>
                            <a:srgbClr val="000000"/>
                          </a:solidFill>
                          <a:effectLst/>
                          <a:uFill>
                            <a:solidFill>
                              <a:prstClr val="black">
                                <a:alpha val="0"/>
                              </a:prstClr>
                            </a:solidFill>
                          </a:uFill>
                          <a:latin typeface="LEGO Typewell"/>
                          <a:ea typeface="LEGO Typewell"/>
                          <a:cs typeface="LEGO Typewell"/>
                        </a:rPr>
                        <a:t>Aplikacja Coding Canvas</a:t>
                      </a:r>
                    </a:p>
                    <a:p>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Intuicyjna aplikacja do programowania opartego na słowach ożywia projekty uczniów  </a:t>
                      </a:r>
                      <a:endParaRPr lang="en-DK" sz="1050" kern="1200" dirty="0">
                        <a:solidFill>
                          <a:schemeClr val="dk1"/>
                        </a:solidFill>
                        <a:effectLst/>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endParaRPr kumimoji="0" lang="en-US" sz="8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800" b="1" i="0" u="none" strike="noStrike" cap="none" baseline="0" dirty="0">
                          <a:solidFill>
                            <a:srgbClr val="000000"/>
                          </a:solidFill>
                          <a:effectLst/>
                          <a:uFill>
                            <a:solidFill>
                              <a:prstClr val="black">
                                <a:alpha val="0"/>
                              </a:prstClr>
                            </a:solidFill>
                          </a:uFill>
                          <a:latin typeface="LEGO Typewell"/>
                          <a:ea typeface="LEGO Typewell"/>
                          <a:cs typeface="LEGO Typewell"/>
                        </a:rPr>
                        <a:t>Sprzęt</a:t>
                      </a:r>
                    </a:p>
                    <a:p>
                      <a:pPr marL="0" marR="0" lvl="0" indent="0" algn="l" defTabSz="914400" rtl="0" eaLnBrk="1" fontAlgn="auto" latinLnBrk="0" hangingPunct="1">
                        <a:lnSpc>
                          <a:spcPct val="116000"/>
                        </a:lnSpc>
                        <a:spcBef>
                          <a:spcPct val="0"/>
                        </a:spcBef>
                        <a:spcAft>
                          <a:spcPct val="0"/>
                        </a:spcAft>
                        <a:buClrTx/>
                        <a:buSzTx/>
                        <a:buFontTx/>
                        <a:buNone/>
                        <a:defRPr/>
                      </a:pP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45650 Pojedynczy silnik</a:t>
                      </a:r>
                    </a:p>
                    <a:p>
                      <a:pPr marL="0" marR="0" lvl="0" indent="0" algn="l" defTabSz="914400" rtl="0" eaLnBrk="1" fontAlgn="auto" latinLnBrk="0" hangingPunct="1">
                        <a:lnSpc>
                          <a:spcPct val="116000"/>
                        </a:lnSpc>
                        <a:spcBef>
                          <a:spcPct val="0"/>
                        </a:spcBef>
                        <a:spcAft>
                          <a:spcPct val="0"/>
                        </a:spcAft>
                        <a:buClrTx/>
                        <a:buSzTx/>
                        <a:buFontTx/>
                        <a:buNone/>
                        <a:defRPr/>
                      </a:pP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45651 Podwójny silnik</a:t>
                      </a:r>
                    </a:p>
                    <a:p>
                      <a:pPr marL="0" marR="0" lvl="0" indent="0" algn="l" defTabSz="914400" rtl="0" eaLnBrk="1" fontAlgn="auto" latinLnBrk="0" hangingPunct="1">
                        <a:lnSpc>
                          <a:spcPct val="116000"/>
                        </a:lnSpc>
                        <a:spcBef>
                          <a:spcPct val="0"/>
                        </a:spcBef>
                        <a:spcAft>
                          <a:spcPct val="0"/>
                        </a:spcAft>
                        <a:buClrTx/>
                        <a:buSzTx/>
                        <a:buFontTx/>
                        <a:buNone/>
                        <a:defRPr/>
                      </a:pP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45652 Urządzenie sterujące</a:t>
                      </a:r>
                      <a:endParaRPr lang="en-US" sz="1050" kern="1200" noProof="0" dirty="0">
                        <a:solidFill>
                          <a:schemeClr val="dk1"/>
                        </a:solidFill>
                        <a:effectLst/>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45653 Czujnik kolorów</a:t>
                      </a:r>
                    </a:p>
                    <a:p>
                      <a:pPr marL="0" marR="0" lvl="0" indent="0" algn="l" defTabSz="914400" rtl="0" eaLnBrk="1" fontAlgn="auto" latinLnBrk="0" hangingPunct="1">
                        <a:lnSpc>
                          <a:spcPct val="100000"/>
                        </a:lnSpc>
                        <a:spcBef>
                          <a:spcPct val="0"/>
                        </a:spcBef>
                        <a:spcAft>
                          <a:spcPct val="0"/>
                        </a:spcAft>
                        <a:buClrTx/>
                        <a:buSzTx/>
                        <a:buFontTx/>
                        <a:buNone/>
                        <a:defRPr/>
                      </a:pPr>
                      <a:endParaRPr lang="en-US" sz="1050" kern="1200" noProof="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pl-PL" sz="800" b="1" i="0" u="none" strike="noStrike" cap="none" baseline="0" dirty="0">
                          <a:solidFill>
                            <a:srgbClr val="000000"/>
                          </a:solidFill>
                          <a:effectLst/>
                          <a:uFill>
                            <a:solidFill>
                              <a:prstClr val="black">
                                <a:alpha val="0"/>
                              </a:prstClr>
                            </a:solidFill>
                          </a:uFill>
                          <a:latin typeface="LEGO Typewell"/>
                          <a:ea typeface="LEGO Typewell"/>
                          <a:cs typeface="LEGO Typewell"/>
                        </a:rPr>
                        <a:t>Oznaczenie wieku</a:t>
                      </a:r>
                    </a:p>
                    <a:p>
                      <a:pPr marL="0" marR="0" lvl="0" indent="0" algn="l" defTabSz="914400" rtl="0" eaLnBrk="1" fontAlgn="auto" latinLnBrk="0" hangingPunct="1">
                        <a:lnSpc>
                          <a:spcPct val="116000"/>
                        </a:lnSpc>
                        <a:spcBef>
                          <a:spcPct val="0"/>
                        </a:spcBef>
                        <a:spcAft>
                          <a:spcPct val="0"/>
                        </a:spcAft>
                        <a:buClrTx/>
                        <a:buSzTx/>
                        <a:buFontTx/>
                        <a:buNone/>
                        <a:defRPr/>
                      </a:pP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Odpowiedni dla dzieci w wieku od 11 lat</a:t>
                      </a:r>
                    </a:p>
                    <a:p>
                      <a:pPr marL="0" marR="0" lvl="0" indent="0" algn="l" defTabSz="914400" rtl="0" eaLnBrk="1" fontAlgn="auto" latinLnBrk="0" hangingPunct="1">
                        <a:lnSpc>
                          <a:spcPct val="100000"/>
                        </a:lnSpc>
                        <a:spcBef>
                          <a:spcPct val="0"/>
                        </a:spcBef>
                        <a:spcAft>
                          <a:spcPct val="0"/>
                        </a:spcAft>
                        <a:buClrTx/>
                        <a:buSzTx/>
                        <a:buFontTx/>
                        <a:buNone/>
                        <a:defRPr/>
                      </a:pPr>
                      <a:endParaRPr lang="en-US" sz="800" dirty="0">
                        <a:solidFill>
                          <a:srgbClr val="000000"/>
                        </a:solidFill>
                        <a:latin typeface="LEGO Typewell" pitchFamily="2"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pl-PL" sz="800" b="1" i="0" u="none" strike="noStrike" cap="none" baseline="0" dirty="0">
                          <a:solidFill>
                            <a:srgbClr val="000000"/>
                          </a:solidFill>
                          <a:effectLst/>
                          <a:uFill>
                            <a:solidFill>
                              <a:prstClr val="black">
                                <a:alpha val="0"/>
                              </a:prstClr>
                            </a:solidFill>
                          </a:uFill>
                          <a:latin typeface="LEGO Typewell"/>
                          <a:ea typeface="LEGO Typewell"/>
                          <a:cs typeface="LEGO Typewell"/>
                        </a:rPr>
                        <a:t>Pudełko do przechowywania</a:t>
                      </a:r>
                    </a:p>
                    <a:p>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Wys.: 30,8 cm, dł.: 42,6 cm, szer.: 10,5 cm </a:t>
                      </a:r>
                      <a:endParaRPr lang="en-VN" sz="1050" dirty="0">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4" name="Rectangle 3">
            <a:extLst>
              <a:ext uri="{FF2B5EF4-FFF2-40B4-BE49-F238E27FC236}">
                <a16:creationId xmlns:a16="http://schemas.microsoft.com/office/drawing/2014/main" id="{48C3F7B6-F4BA-3BDB-7238-E4F8455B4A64}"/>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Rectangle 5">
            <a:extLst>
              <a:ext uri="{FF2B5EF4-FFF2-40B4-BE49-F238E27FC236}">
                <a16:creationId xmlns:a16="http://schemas.microsoft.com/office/drawing/2014/main" id="{32A7F963-B00A-2F9C-6B12-02B698800CC3}"/>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AAA9741B-9694-4AAA-4CDC-CE0682BF14B0}"/>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Informatyka i AI Zestaw</a:t>
            </a: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 45522</a:t>
            </a:r>
          </a:p>
        </p:txBody>
      </p:sp>
      <p:pic>
        <p:nvPicPr>
          <p:cNvPr id="8" name="Picture 7" descr="A blue background with white circles&#10;&#10;AI-generated content may be incorrect.">
            <a:extLst>
              <a:ext uri="{FF2B5EF4-FFF2-40B4-BE49-F238E27FC236}">
                <a16:creationId xmlns:a16="http://schemas.microsoft.com/office/drawing/2014/main" id="{E532A3AA-9B86-2C2C-ECF3-1CEA15E9D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6" name="Picture 15" descr="A white plastic container with lego pieces and cards&#10;&#10;AI-generated content may be incorrect.">
            <a:extLst>
              <a:ext uri="{FF2B5EF4-FFF2-40B4-BE49-F238E27FC236}">
                <a16:creationId xmlns:a16="http://schemas.microsoft.com/office/drawing/2014/main" id="{71927F3E-A75F-B81B-6103-80624A613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718" y="0"/>
            <a:ext cx="3933794" cy="2622329"/>
          </a:xfrm>
          <a:prstGeom prst="rect">
            <a:avLst/>
          </a:prstGeom>
        </p:spPr>
      </p:pic>
    </p:spTree>
    <p:extLst>
      <p:ext uri="{BB962C8B-B14F-4D97-AF65-F5344CB8AC3E}">
        <p14:creationId xmlns:p14="http://schemas.microsoft.com/office/powerpoint/2010/main" val="293441615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F077A-9C63-87CF-8626-B231DACEA77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42FD8EA-115E-47F1-21B3-BEC31E5A8579}"/>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581496E2-4FF2-DC5F-CC58-6197D6DC83E8}"/>
              </a:ext>
            </a:extLst>
          </p:cNvPr>
          <p:cNvGraphicFramePr>
            <a:graphicFrameLocks noGrp="1"/>
          </p:cNvGraphicFramePr>
          <p:nvPr/>
        </p:nvGraphicFramePr>
        <p:xfrm>
          <a:off x="446371" y="3878496"/>
          <a:ext cx="6666932" cy="6802188"/>
        </p:xfrm>
        <a:graphic>
          <a:graphicData uri="http://schemas.openxmlformats.org/drawingml/2006/table">
            <a:tbl>
              <a:tblPr firstRow="1" bandRow="1">
                <a:tableStyleId>{5C22544A-7EE6-4342-B048-85BDC9FD1C3A}</a:tableStyleId>
              </a:tblPr>
              <a:tblGrid>
                <a:gridCol w="1458629">
                  <a:extLst>
                    <a:ext uri="{9D8B030D-6E8A-4147-A177-3AD203B41FA5}">
                      <a16:colId xmlns:a16="http://schemas.microsoft.com/office/drawing/2014/main" val="1195298208"/>
                    </a:ext>
                  </a:extLst>
                </a:gridCol>
                <a:gridCol w="5208303">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Pojedynczy silnik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pracować niezależnie, w połączeniu z innymi interaktywnymi urządzeniami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lub można go podłączyć do laptopa albo tabletu w celu realizowania zadań obejmujących kodowanie.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Bezprzewodowy pojedynczy silnik</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Stworzony do praktycznej nauki i prostego, intuicyjnego budowania ruchomych modeli.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Wyjście silnika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Wyposażony w naszą najnowszą technologię silnik zawiera nowy precyzyjny układ napędowy i programowanie absolutne, co zapewnia maksymalną kontrolę i elastyczność. </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450 mAh (maks. natężenie ładowania: 900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Wydajność silnika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bez obciążenia: 127–135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39–59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z obciążeniem (25 mNm): 110–119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157–205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Moment obrotowy zatrzymania: 121–152 mNm</a:t>
                      </a:r>
                      <a:br>
                        <a:rPr sz="1000"/>
                      </a:br>
                      <a:endParaRPr lang="en-US" sz="1000"/>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Pomiar wszystkich parametrów wykonano przy napięciu 4,2 V (w pełni naładowany akumulator)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Enkoder absolutny na wyjściu silnika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24BFA408-5974-690E-E530-42B043D34D2C}"/>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4" name="Rectangle 3">
            <a:extLst>
              <a:ext uri="{FF2B5EF4-FFF2-40B4-BE49-F238E27FC236}">
                <a16:creationId xmlns:a16="http://schemas.microsoft.com/office/drawing/2014/main" id="{CC216C09-D7A1-C376-718B-08FD0D90B921}"/>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Rectangle 4">
            <a:extLst>
              <a:ext uri="{FF2B5EF4-FFF2-40B4-BE49-F238E27FC236}">
                <a16:creationId xmlns:a16="http://schemas.microsoft.com/office/drawing/2014/main" id="{CC0D903E-18DC-EC6E-73EC-7CF5BE4E5C71}"/>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E12D77D0-76C3-94D5-A8D7-47312B741829}"/>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a:t>
            </a:r>
            <a:r>
              <a:rPr lang="pl-PL" sz="3200" b="1" i="0" u="none" strike="noStrike" cap="none" baseline="0">
                <a:solidFill>
                  <a:srgbClr val="000000"/>
                </a:solidFill>
                <a:effectLst/>
                <a:uFill>
                  <a:solidFill>
                    <a:prstClr val="black">
                      <a:alpha val="0"/>
                    </a:prstClr>
                  </a:solidFill>
                </a:uFill>
                <a:latin typeface="LEGO Typewell"/>
                <a:ea typeface="LEGO Typewell"/>
                <a:cs typeface="LEGO Typewell"/>
              </a:rPr>
              <a:t>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Pojedynczy silnik</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45650</a:t>
            </a:r>
          </a:p>
        </p:txBody>
      </p:sp>
      <p:pic>
        <p:nvPicPr>
          <p:cNvPr id="8" name="Picture 7" descr="A blue background with white circles&#10;&#10;AI-generated content may be incorrect.">
            <a:extLst>
              <a:ext uri="{FF2B5EF4-FFF2-40B4-BE49-F238E27FC236}">
                <a16:creationId xmlns:a16="http://schemas.microsoft.com/office/drawing/2014/main" id="{1B5E6936-213B-7C92-9C56-1BD9828C4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4" name="Picture 13" descr="A white and blue lego block&#10;&#10;Description automatically generated">
            <a:extLst>
              <a:ext uri="{FF2B5EF4-FFF2-40B4-BE49-F238E27FC236}">
                <a16:creationId xmlns:a16="http://schemas.microsoft.com/office/drawing/2014/main" id="{48703DA0-EFA1-16B1-6E4E-F348CF0D7015}"/>
              </a:ext>
            </a:extLst>
          </p:cNvPr>
          <p:cNvPicPr>
            <a:picLocks noChangeAspect="1"/>
          </p:cNvPicPr>
          <p:nvPr/>
        </p:nvPicPr>
        <p:blipFill>
          <a:blip r:embed="rId3">
            <a:extLst>
              <a:ext uri="{28A0092B-C50C-407E-A947-70E740481C1C}">
                <a14:useLocalDpi xmlns:a14="http://schemas.microsoft.com/office/drawing/2010/main" val="0"/>
              </a:ext>
            </a:extLst>
          </a:blip>
          <a:srcRect l="23317" t="19699" r="18939" b="19081"/>
          <a:stretch>
            <a:fillRect/>
          </a:stretch>
        </p:blipFill>
        <p:spPr>
          <a:xfrm>
            <a:off x="4054474" y="0"/>
            <a:ext cx="3759200" cy="2986763"/>
          </a:xfrm>
          <a:prstGeom prst="rect">
            <a:avLst/>
          </a:prstGeom>
        </p:spPr>
      </p:pic>
    </p:spTree>
    <p:extLst>
      <p:ext uri="{BB962C8B-B14F-4D97-AF65-F5344CB8AC3E}">
        <p14:creationId xmlns:p14="http://schemas.microsoft.com/office/powerpoint/2010/main" val="347865217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E9D3D-788B-155A-0409-E527292BA40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EF338D9-378A-5D8D-81BA-530546E6EAF3}"/>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F64F4BA0-A731-F1F2-F325-4A8C7A06200A}"/>
              </a:ext>
            </a:extLst>
          </p:cNvPr>
          <p:cNvGraphicFramePr>
            <a:graphicFrameLocks noGrp="1"/>
          </p:cNvGraphicFramePr>
          <p:nvPr/>
        </p:nvGraphicFramePr>
        <p:xfrm>
          <a:off x="446371" y="3878496"/>
          <a:ext cx="6666932" cy="6802188"/>
        </p:xfrm>
        <a:graphic>
          <a:graphicData uri="http://schemas.openxmlformats.org/drawingml/2006/table">
            <a:tbl>
              <a:tblPr firstRow="1" bandRow="1">
                <a:tableStyleId>{5C22544A-7EE6-4342-B048-85BDC9FD1C3A}</a:tableStyleId>
              </a:tblPr>
              <a:tblGrid>
                <a:gridCol w="1549577">
                  <a:extLst>
                    <a:ext uri="{9D8B030D-6E8A-4147-A177-3AD203B41FA5}">
                      <a16:colId xmlns:a16="http://schemas.microsoft.com/office/drawing/2014/main" val="1195298208"/>
                    </a:ext>
                  </a:extLst>
                </a:gridCol>
                <a:gridCol w="5117355">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Podwójny silnik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pracować niezależnie, w połączeniu z innymi interaktywnymi urządzeniami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lub można go podłączyć do laptopa albo tabletu w celu realizowania zadań obejmujących kodowanie.</a:t>
                      </a:r>
                      <a:endParaRPr lang="en-VN" sz="10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Bezprzewodowy podwójny silnik</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Stworzony do praktycznej nauki i prostego, intuicyjnego budowania ruchomych modeli.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Dwa wyjścia silnika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Wyposażony w naszą najnowszą technologię silnik zawiera wbudowany czujnik ruchu do kodowania, nowy precyzyjny układ napędowy i programowanie absolutne, co zapewnia maksymalną kontrolę i elastyczność. </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US"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900 mAh (maks. natężenie ładowania: 1500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Wydajność silnika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bez obciążenia: 322–346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70–107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z obciążeniem (50 mNm): 192–220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649–753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Moment obrotowy zatrzymania: 148,1–173,1 mNm</a:t>
                      </a:r>
                      <a:br>
                        <a:rPr sz="1000"/>
                      </a:br>
                      <a:endParaRPr lang="en-US" sz="1000">
                        <a:latin typeface="LEGO Typewell" pitchFamily="2" charset="0"/>
                      </a:endParaRP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Pomiar wszystkich parametrów wykonano przy napięciu 4,2 V (w pełni naładowany akumulator)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Akcelerometr trzyosiowy</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Trzyosiowy żyroskop</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Enkoder absolutny na obu wyjściach silnika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6C758E28-D716-0EC7-FD19-423B6C331482}"/>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5" name="Rectangle 4">
            <a:extLst>
              <a:ext uri="{FF2B5EF4-FFF2-40B4-BE49-F238E27FC236}">
                <a16:creationId xmlns:a16="http://schemas.microsoft.com/office/drawing/2014/main" id="{43CCB617-2686-9F89-72F4-E24DDA195091}"/>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Rectangle 6">
            <a:extLst>
              <a:ext uri="{FF2B5EF4-FFF2-40B4-BE49-F238E27FC236}">
                <a16:creationId xmlns:a16="http://schemas.microsoft.com/office/drawing/2014/main" id="{0ADAB4C7-BCDF-F321-A22B-1171A5F66243}"/>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8" name="Text Placeholder 4">
            <a:extLst>
              <a:ext uri="{FF2B5EF4-FFF2-40B4-BE49-F238E27FC236}">
                <a16:creationId xmlns:a16="http://schemas.microsoft.com/office/drawing/2014/main" id="{8238B9E9-2700-04D3-A062-9D36F66C636E}"/>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Podwójny silnik</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45651</a:t>
            </a:r>
          </a:p>
        </p:txBody>
      </p:sp>
      <p:pic>
        <p:nvPicPr>
          <p:cNvPr id="14" name="Picture 13" descr="A blue background with white circles&#10;&#10;AI-generated content may be incorrect.">
            <a:extLst>
              <a:ext uri="{FF2B5EF4-FFF2-40B4-BE49-F238E27FC236}">
                <a16:creationId xmlns:a16="http://schemas.microsoft.com/office/drawing/2014/main" id="{DCE675BD-9B34-787A-3BE2-C8C61066A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5" name="Picture 14" descr="A white and blue lego vehicle&#10;&#10;Description automatically generated">
            <a:extLst>
              <a:ext uri="{FF2B5EF4-FFF2-40B4-BE49-F238E27FC236}">
                <a16:creationId xmlns:a16="http://schemas.microsoft.com/office/drawing/2014/main" id="{513697B1-A172-41F7-FC6A-89B932CAD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342" y="0"/>
            <a:ext cx="4786641" cy="3589981"/>
          </a:xfrm>
          <a:prstGeom prst="rect">
            <a:avLst/>
          </a:prstGeom>
        </p:spPr>
      </p:pic>
    </p:spTree>
    <p:extLst>
      <p:ext uri="{BB962C8B-B14F-4D97-AF65-F5344CB8AC3E}">
        <p14:creationId xmlns:p14="http://schemas.microsoft.com/office/powerpoint/2010/main" val="139994452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87B1C-53AE-7816-9C0F-A2C10C6ED1A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F6635DC-A79F-844D-B7A2-BF43BD0541E3}"/>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51F22AA1-327B-7015-7C8D-D70C37648EA5}"/>
              </a:ext>
            </a:extLst>
          </p:cNvPr>
          <p:cNvGraphicFramePr>
            <a:graphicFrameLocks noGrp="1"/>
          </p:cNvGraphicFramePr>
          <p:nvPr/>
        </p:nvGraphicFramePr>
        <p:xfrm>
          <a:off x="446371" y="3878496"/>
          <a:ext cx="6666932" cy="6836511"/>
        </p:xfrm>
        <a:graphic>
          <a:graphicData uri="http://schemas.openxmlformats.org/drawingml/2006/table">
            <a:tbl>
              <a:tblPr firstRow="1" bandRow="1">
                <a:tableStyleId>{5C22544A-7EE6-4342-B048-85BDC9FD1C3A}</a:tableStyleId>
              </a:tblPr>
              <a:tblGrid>
                <a:gridCol w="1461087">
                  <a:extLst>
                    <a:ext uri="{9D8B030D-6E8A-4147-A177-3AD203B41FA5}">
                      <a16:colId xmlns:a16="http://schemas.microsoft.com/office/drawing/2014/main" val="1195298208"/>
                    </a:ext>
                  </a:extLst>
                </a:gridCol>
                <a:gridCol w="5205845">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Urządzenia sterującego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można użyć do bezpośredniej obsługi zmotoryzowanych modeli lub wykorzystać je w projekcie jako czujnik aktywacji. Urządzenie sterujące łączy się z pojedynczymi i podwójnymi silnikami w celu interaktywnej, praktycznej nauki lub z laptopem albo tabletem, aby rozwiązywać zadania z obszaru kodowania.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Nauka przez praktykę</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Urządzenie sterujące jest wyposażone w dwie dźwignie z dekoderami magnetycznymi o wysokiej rozdzielczości, co umożliwia przeprowadzanie interaktywnych lekcji.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Uniwersalność</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Wszechstronne i intuicyjne urządzenie sterujące może działać jako pilot zdalnego sterowania lub czujnik aktywacji wbudowany w model.</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Elastyczność</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Łatwość użytkowania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endParaRPr lang="en-US" sz="1000" b="1">
                        <a:solidFill>
                          <a:schemeClr val="tx1"/>
                        </a:solidFill>
                        <a:effectLst/>
                        <a:latin typeface="LEGO Typewell" pitchFamily="2" charset="0"/>
                        <a:ea typeface="Aptos" panose="020B0004020202020204" pitchFamily="34" charset="0"/>
                        <a:cs typeface="Times New Roman" panose="02020603050405020304" pitchFamily="18" charset="0"/>
                      </a:endParaRP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000">
                        <a:latin typeface="LEGO Typewell" pitchFamily="2" charset="0"/>
                      </a:endParaRP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95 mAh (maks. natężenie ładowania: 190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Dwie dźwignie mechaniczne z enkoderami absolutnymi</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Zdolność raportowania</a:t>
                      </a:r>
                      <a:endParaRPr lang="en-US" sz="1000" b="0" kern="1200">
                        <a:solidFill>
                          <a:schemeClr val="tx1"/>
                        </a:solidFill>
                        <a:effectLst/>
                        <a:latin typeface="+mn-lt"/>
                        <a:ea typeface="+mn-ea"/>
                        <a:cs typeface="+mn-cs"/>
                      </a:endParaRPr>
                    </a:p>
                    <a:p>
                      <a:pPr marL="171450" indent="-171450" fontAlgn="t">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Stopnie: od -45 do 45 (tolerancja +/- 2 stopnie)</a:t>
                      </a:r>
                    </a:p>
                    <a:p>
                      <a:pPr marL="171450" indent="-171450" fontAlgn="t">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Procent: od -100% do 100%</a:t>
                      </a:r>
                    </a:p>
                    <a:p>
                      <a:pPr marL="171450" indent="-171450" fontAlgn="t">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Kroki [-3, -2, -1, 0, 1, 2, 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a:solidFill>
                          <a:schemeClr val="tx1"/>
                        </a:solidFill>
                        <a:effectLst/>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DA789E80-3AA9-7DC2-4EDE-EE138DC550E4}"/>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5" name="Rectangle 4">
            <a:extLst>
              <a:ext uri="{FF2B5EF4-FFF2-40B4-BE49-F238E27FC236}">
                <a16:creationId xmlns:a16="http://schemas.microsoft.com/office/drawing/2014/main" id="{423BFCEF-18DC-E143-349B-1CF23149770E}"/>
              </a:ext>
            </a:extLst>
          </p:cNvPr>
          <p:cNvSpPr/>
          <p:nvPr/>
        </p:nvSpPr>
        <p:spPr>
          <a:xfrm>
            <a:off x="3633323" y="1"/>
            <a:ext cx="3742837" cy="344859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Rectangle 6">
            <a:extLst>
              <a:ext uri="{FF2B5EF4-FFF2-40B4-BE49-F238E27FC236}">
                <a16:creationId xmlns:a16="http://schemas.microsoft.com/office/drawing/2014/main" id="{7919E0F6-A606-E651-4382-D9FC710E26D9}"/>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8" name="Text Placeholder 4">
            <a:extLst>
              <a:ext uri="{FF2B5EF4-FFF2-40B4-BE49-F238E27FC236}">
                <a16:creationId xmlns:a16="http://schemas.microsoft.com/office/drawing/2014/main" id="{6A37ED60-3731-21D9-1E22-2FC129DC8430}"/>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Urządzenie sterujące</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45652</a:t>
            </a:r>
          </a:p>
        </p:txBody>
      </p:sp>
      <p:pic>
        <p:nvPicPr>
          <p:cNvPr id="14" name="Picture 13" descr="A blue background with white circles&#10;&#10;AI-generated content may be incorrect.">
            <a:extLst>
              <a:ext uri="{FF2B5EF4-FFF2-40B4-BE49-F238E27FC236}">
                <a16:creationId xmlns:a16="http://schemas.microsoft.com/office/drawing/2014/main" id="{8DAC525D-88D7-D8BF-CAAE-57BB67417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6" name="Picture 15" descr="A white and pink toy&#10;&#10;Description automatically generated">
            <a:extLst>
              <a:ext uri="{FF2B5EF4-FFF2-40B4-BE49-F238E27FC236}">
                <a16:creationId xmlns:a16="http://schemas.microsoft.com/office/drawing/2014/main" id="{FC8681A5-7E46-4C10-9E6C-DBDD4F4F5270}"/>
              </a:ext>
            </a:extLst>
          </p:cNvPr>
          <p:cNvPicPr>
            <a:picLocks noChangeAspect="1"/>
          </p:cNvPicPr>
          <p:nvPr/>
        </p:nvPicPr>
        <p:blipFill>
          <a:blip r:embed="rId3">
            <a:extLst>
              <a:ext uri="{28A0092B-C50C-407E-A947-70E740481C1C}">
                <a14:useLocalDpi xmlns:a14="http://schemas.microsoft.com/office/drawing/2010/main" val="0"/>
              </a:ext>
            </a:extLst>
          </a:blip>
          <a:srcRect l="23880" t="28773" r="21738" b="18976"/>
          <a:stretch>
            <a:fillRect/>
          </a:stretch>
        </p:blipFill>
        <p:spPr>
          <a:xfrm>
            <a:off x="4099820" y="244858"/>
            <a:ext cx="3646736" cy="2624544"/>
          </a:xfrm>
          <a:prstGeom prst="rect">
            <a:avLst/>
          </a:prstGeom>
        </p:spPr>
      </p:pic>
    </p:spTree>
    <p:extLst>
      <p:ext uri="{BB962C8B-B14F-4D97-AF65-F5344CB8AC3E}">
        <p14:creationId xmlns:p14="http://schemas.microsoft.com/office/powerpoint/2010/main" val="23672214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DF4FE-26F0-316A-CEA5-B9015D98519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59F26EE-952A-5E46-89C1-45CEBF988F2E}"/>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147F9694-1667-2636-1593-157CF8FE4242}"/>
              </a:ext>
            </a:extLst>
          </p:cNvPr>
          <p:cNvGraphicFramePr>
            <a:graphicFrameLocks noGrp="1"/>
          </p:cNvGraphicFramePr>
          <p:nvPr/>
        </p:nvGraphicFramePr>
        <p:xfrm>
          <a:off x="446371" y="3878496"/>
          <a:ext cx="6666932" cy="7293711"/>
        </p:xfrm>
        <a:graphic>
          <a:graphicData uri="http://schemas.openxmlformats.org/drawingml/2006/table">
            <a:tbl>
              <a:tblPr firstRow="1" bandRow="1">
                <a:tableStyleId>{5C22544A-7EE6-4342-B048-85BDC9FD1C3A}</a:tableStyleId>
              </a:tblPr>
              <a:tblGrid>
                <a:gridCol w="1461087">
                  <a:extLst>
                    <a:ext uri="{9D8B030D-6E8A-4147-A177-3AD203B41FA5}">
                      <a16:colId xmlns:a16="http://schemas.microsoft.com/office/drawing/2014/main" val="1195298208"/>
                    </a:ext>
                  </a:extLst>
                </a:gridCol>
                <a:gridCol w="5205845">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kolorów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wykrywać i reagować na sześć kolorów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od razu po wyjęciu z pudełka, a bardziej szczegółowe opcje wykrywania są możliwe dzięki użyciu dodatkowej aplikacji. Można go sparować z silnikami lub podłączyć do laptopa lub tabletu w celu kodowania.</a:t>
                      </a:r>
                    </a:p>
                    <a:p>
                      <a:endParaRPr lang="en-US" sz="1000" b="0">
                        <a:solidFill>
                          <a:schemeClr val="tx1"/>
                        </a:solidFill>
                        <a:effectLst/>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Czujnik kolorów</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Ultrakompaktowy czujnik o solidnej wydajności, idealny do owocnej, praktycznej nauki.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Wykrywa kolory LEGO®</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 razu po wyjęciu z pudełka wykrywa i reaguje na sześć kolorów LEGO w odległości 4–16 mm.</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Wszechstronne zastosowanie</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można sparować z silnikami, co umożliwia praktyczną naukę, lub podłączyć do laptopa lub tabletu w celu kodowania.</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135 mAh (maks. natężenie ładowania: 270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kolorów z sześcioma kolorami LEGO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a:solidFill>
                          <a:schemeClr val="tx1"/>
                        </a:solidFill>
                        <a:effectLst/>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123D6BDA-7EA3-0A28-22D5-C75F64350C13}"/>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4" name="Rectangle 3">
            <a:extLst>
              <a:ext uri="{FF2B5EF4-FFF2-40B4-BE49-F238E27FC236}">
                <a16:creationId xmlns:a16="http://schemas.microsoft.com/office/drawing/2014/main" id="{7FDE00EA-B3F1-9452-F74C-C7F7647B2EF3}"/>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Rectangle 6">
            <a:extLst>
              <a:ext uri="{FF2B5EF4-FFF2-40B4-BE49-F238E27FC236}">
                <a16:creationId xmlns:a16="http://schemas.microsoft.com/office/drawing/2014/main" id="{F173A529-A36C-F962-6B91-4F1B9BC53DD2}"/>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8" name="Text Placeholder 4">
            <a:extLst>
              <a:ext uri="{FF2B5EF4-FFF2-40B4-BE49-F238E27FC236}">
                <a16:creationId xmlns:a16="http://schemas.microsoft.com/office/drawing/2014/main" id="{89402C55-C0CE-C3FC-A1B8-348E264C2368}"/>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Czujnik kolorów</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45653</a:t>
            </a:r>
          </a:p>
        </p:txBody>
      </p:sp>
      <p:pic>
        <p:nvPicPr>
          <p:cNvPr id="14" name="Picture 13" descr="A blue background with white circles&#10;&#10;AI-generated content may be incorrect.">
            <a:extLst>
              <a:ext uri="{FF2B5EF4-FFF2-40B4-BE49-F238E27FC236}">
                <a16:creationId xmlns:a16="http://schemas.microsoft.com/office/drawing/2014/main" id="{A67AE6BA-3766-E251-9953-EE0CA230E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5" name="Picture 14" descr="A white and red toy block&#10;&#10;Description automatically generated">
            <a:extLst>
              <a:ext uri="{FF2B5EF4-FFF2-40B4-BE49-F238E27FC236}">
                <a16:creationId xmlns:a16="http://schemas.microsoft.com/office/drawing/2014/main" id="{0A9CE066-CB6C-F70E-2791-B603A158F1CE}"/>
              </a:ext>
            </a:extLst>
          </p:cNvPr>
          <p:cNvPicPr>
            <a:picLocks noChangeAspect="1"/>
          </p:cNvPicPr>
          <p:nvPr/>
        </p:nvPicPr>
        <p:blipFill>
          <a:blip r:embed="rId3">
            <a:extLst>
              <a:ext uri="{28A0092B-C50C-407E-A947-70E740481C1C}">
                <a14:useLocalDpi xmlns:a14="http://schemas.microsoft.com/office/drawing/2010/main" val="0"/>
              </a:ext>
            </a:extLst>
          </a:blip>
          <a:srcRect l="29682" t="23153" r="24684" b="15510"/>
          <a:stretch>
            <a:fillRect/>
          </a:stretch>
        </p:blipFill>
        <p:spPr>
          <a:xfrm>
            <a:off x="3928718" y="-33977"/>
            <a:ext cx="3776134" cy="3383415"/>
          </a:xfrm>
          <a:prstGeom prst="rect">
            <a:avLst/>
          </a:prstGeom>
        </p:spPr>
      </p:pic>
    </p:spTree>
    <p:extLst>
      <p:ext uri="{BB962C8B-B14F-4D97-AF65-F5344CB8AC3E}">
        <p14:creationId xmlns:p14="http://schemas.microsoft.com/office/powerpoint/2010/main" val="163924681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2E4A8-6213-3263-7344-423701FFC4E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454615F-BAFA-6DB7-0B5A-9CC241C4E00F}"/>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74102816-D1FB-AD06-4A39-23D551CD0D65}"/>
              </a:ext>
            </a:extLst>
          </p:cNvPr>
          <p:cNvGraphicFramePr>
            <a:graphicFrameLocks noGrp="1"/>
          </p:cNvGraphicFramePr>
          <p:nvPr/>
        </p:nvGraphicFramePr>
        <p:xfrm>
          <a:off x="446371" y="3878495"/>
          <a:ext cx="6480632" cy="6259206"/>
        </p:xfrm>
        <a:graphic>
          <a:graphicData uri="http://schemas.openxmlformats.org/drawingml/2006/table">
            <a:tbl>
              <a:tblPr firstRow="1" bandRow="1">
                <a:tableStyleId>{5C22544A-7EE6-4342-B048-85BDC9FD1C3A}</a:tableStyleId>
              </a:tblPr>
              <a:tblGrid>
                <a:gridCol w="1029018">
                  <a:extLst>
                    <a:ext uri="{9D8B030D-6E8A-4147-A177-3AD203B41FA5}">
                      <a16:colId xmlns:a16="http://schemas.microsoft.com/office/drawing/2014/main" val="1195298208"/>
                    </a:ext>
                  </a:extLst>
                </a:gridCol>
                <a:gridCol w="5451614">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16000"/>
                        </a:lnSpc>
                        <a:spcBef>
                          <a:spcPct val="0"/>
                        </a:spcBef>
                        <a:spcAft>
                          <a:spcPts val="80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Dzięki zestawowi kart połączeniowych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każda grupa uczniów otrzymuje własną, unikalną kartę w danym kolorze, a gdy zeskanują ją z przodu urządzenia, zaświeci się na nim odpowiedni kolor. Każdy zestaw obejmuje osiem kart, które umożliwiają połączenie. Aby połączyć, wystarczy dotknąć kartą silnika, urządzenie sterujące lub czujnik.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12726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a:ln>
                          <a:noFill/>
                        </a:ln>
                        <a:solidFill>
                          <a:schemeClr val="tx1"/>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fontAlgn="t"/>
                      <a:endParaRPr lang="en-US" sz="1000" b="1" kern="1200">
                        <a:solidFill>
                          <a:schemeClr val="tx1"/>
                        </a:solidFill>
                        <a:effectLst/>
                        <a:latin typeface="+mn-lt"/>
                        <a:ea typeface="+mn-ea"/>
                        <a:cs typeface="+mn-cs"/>
                      </a:endParaRP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Rozmiar/format</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ID-1 (znane też jako CR-80)</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85,6 × 53,98 mm</a:t>
                      </a: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Antena/chip RFID</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Nie podlega programowaniu</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Kompatybilność z ISO 14443A/B (bliskość / krótki zakres)</a:t>
                      </a: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Odległość odczytu</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Kartę można odczytać z odległości 0–6 cm od elementów sprzętu (tolerancja +/-1 cm) </a:t>
                      </a:r>
                    </a:p>
                    <a:p>
                      <a:pPr lvl="0">
                        <a:lnSpc>
                          <a:spcPct val="116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Uniwersalność</a:t>
                      </a:r>
                      <a:endParaRPr lang="en-ZW" sz="1000" b="1">
                        <a:ea typeface="MS Mincho" panose="02020609040205080304" pitchFamily="49" charset="-128"/>
                        <a:cs typeface="Arial" panose="020B0604020202020204" pitchFamily="34" charset="0"/>
                      </a:endParaRPr>
                    </a:p>
                    <a:p>
                      <a:pPr lvl="0">
                        <a:lnSpc>
                          <a:spcPct val="116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Te karty połączeniowe są kompatybilne z zestawami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Nauki przyrodnicze i ścisłe.</a:t>
                      </a:r>
                      <a:endParaRPr lang="en-ZW" sz="1000">
                        <a:effectLst/>
                        <a:ea typeface="MS Mincho" panose="02020609040205080304" pitchFamily="49" charset="-128"/>
                        <a:cs typeface="Arial" panose="020B0604020202020204" pitchFamily="34" charset="0"/>
                      </a:endParaRPr>
                    </a:p>
                    <a:p>
                      <a:pPr lvl="0">
                        <a:lnSpc>
                          <a:spcPct val="116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endParaRPr lang="en-ZW" sz="1000" b="1">
                        <a:ea typeface="MS Mincho" panose="02020609040205080304" pitchFamily="49" charset="-128"/>
                        <a:cs typeface="Arial" panose="020B0604020202020204" pitchFamily="34" charset="0"/>
                      </a:endParaRPr>
                    </a:p>
                    <a:p>
                      <a:pPr lvl="0">
                        <a:lnSpc>
                          <a:spcPct val="116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pPr lvl="0">
                        <a:lnSpc>
                          <a:spcPct val="116000"/>
                        </a:lnSpc>
                      </a:pPr>
                      <a:endParaRPr lang="en-US" sz="1000">
                        <a:effectLst/>
                        <a:ea typeface="MS Mincho" panose="02020609040205080304" pitchFamily="49" charset="-128"/>
                        <a:cs typeface="Calibri Light" panose="020F03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buNone/>
                      </a:pP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5" name="Rectangle 4">
            <a:extLst>
              <a:ext uri="{FF2B5EF4-FFF2-40B4-BE49-F238E27FC236}">
                <a16:creationId xmlns:a16="http://schemas.microsoft.com/office/drawing/2014/main" id="{9C91710C-0D12-FBDE-D42C-7170CC75B8EC}"/>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Rectangle 5">
            <a:extLst>
              <a:ext uri="{FF2B5EF4-FFF2-40B4-BE49-F238E27FC236}">
                <a16:creationId xmlns:a16="http://schemas.microsoft.com/office/drawing/2014/main" id="{D02C949B-FC0C-B284-2AD9-E233EA00637E}"/>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BE08F80A-3A6C-594E-BE6A-1B73606CCD0E}"/>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Karty połączeniowe</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45657</a:t>
            </a:r>
          </a:p>
        </p:txBody>
      </p:sp>
      <p:pic>
        <p:nvPicPr>
          <p:cNvPr id="8" name="Picture 7" descr="A blue background with white circles&#10;&#10;AI-generated content may be incorrect.">
            <a:extLst>
              <a:ext uri="{FF2B5EF4-FFF2-40B4-BE49-F238E27FC236}">
                <a16:creationId xmlns:a16="http://schemas.microsoft.com/office/drawing/2014/main" id="{D26D332F-2B61-42B8-6106-1AB763ABD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4" name="Picture 3" descr="A group of colorful cards&#10;&#10;AI-generated content may be incorrect.">
            <a:extLst>
              <a:ext uri="{FF2B5EF4-FFF2-40B4-BE49-F238E27FC236}">
                <a16:creationId xmlns:a16="http://schemas.microsoft.com/office/drawing/2014/main" id="{B0D9E83C-6F9A-D7B0-A5EC-8FF8D3496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520" y="331773"/>
            <a:ext cx="3729008" cy="2795883"/>
          </a:xfrm>
          <a:prstGeom prst="rect">
            <a:avLst/>
          </a:prstGeom>
        </p:spPr>
      </p:pic>
    </p:spTree>
    <p:extLst>
      <p:ext uri="{BB962C8B-B14F-4D97-AF65-F5344CB8AC3E}">
        <p14:creationId xmlns:p14="http://schemas.microsoft.com/office/powerpoint/2010/main" val="1271969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E67F1-A9A9-AB94-7B7E-75B7F9CC21EB}"/>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9FF212F-A3F9-E15E-5CE4-0DA9FF984046}"/>
              </a:ext>
            </a:extLst>
          </p:cNvPr>
          <p:cNvSpPr/>
          <p:nvPr/>
        </p:nvSpPr>
        <p:spPr>
          <a:xfrm>
            <a:off x="0" y="0"/>
            <a:ext cx="6430083" cy="3168549"/>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6">
            <a:extLst>
              <a:ext uri="{FF2B5EF4-FFF2-40B4-BE49-F238E27FC236}">
                <a16:creationId xmlns:a16="http://schemas.microsoft.com/office/drawing/2014/main" id="{D09E5929-DF24-04AE-3485-85A4AE76FAF1}"/>
              </a:ext>
            </a:extLst>
          </p:cNvPr>
          <p:cNvPicPr>
            <a:picLocks noChangeAspect="1"/>
          </p:cNvPicPr>
          <p:nvPr/>
        </p:nvPicPr>
        <p:blipFill>
          <a:blip r:embed="rId2"/>
          <a:stretch>
            <a:fillRect/>
          </a:stretch>
        </p:blipFill>
        <p:spPr>
          <a:xfrm>
            <a:off x="6128393" y="2283601"/>
            <a:ext cx="559181" cy="559181"/>
          </a:xfrm>
          <a:prstGeom prst="rect">
            <a:avLst/>
          </a:prstGeom>
        </p:spPr>
      </p:pic>
      <p:pic>
        <p:nvPicPr>
          <p:cNvPr id="8" name="Picture 7">
            <a:extLst>
              <a:ext uri="{FF2B5EF4-FFF2-40B4-BE49-F238E27FC236}">
                <a16:creationId xmlns:a16="http://schemas.microsoft.com/office/drawing/2014/main" id="{E2CED062-6102-F333-A451-7BBDEA16050A}"/>
              </a:ext>
            </a:extLst>
          </p:cNvPr>
          <p:cNvPicPr>
            <a:picLocks noChangeAspect="1"/>
          </p:cNvPicPr>
          <p:nvPr/>
        </p:nvPicPr>
        <p:blipFill>
          <a:blip r:embed="rId3">
            <a:alphaModFix/>
          </a:blip>
          <a:stretch>
            <a:fillRect/>
          </a:stretch>
        </p:blipFill>
        <p:spPr>
          <a:xfrm>
            <a:off x="6687574" y="2562450"/>
            <a:ext cx="559181" cy="559181"/>
          </a:xfrm>
          <a:prstGeom prst="rect">
            <a:avLst/>
          </a:prstGeom>
        </p:spPr>
      </p:pic>
      <p:sp>
        <p:nvSpPr>
          <p:cNvPr id="10" name="Text Placeholder 4">
            <a:extLst>
              <a:ext uri="{FF2B5EF4-FFF2-40B4-BE49-F238E27FC236}">
                <a16:creationId xmlns:a16="http://schemas.microsoft.com/office/drawing/2014/main" id="{69AFD35A-AE32-1632-3959-7C3603C06FFE}"/>
              </a:ext>
            </a:extLst>
          </p:cNvPr>
          <p:cNvSpPr txBox="1"/>
          <p:nvPr/>
        </p:nvSpPr>
        <p:spPr>
          <a:xfrm>
            <a:off x="550204" y="680647"/>
            <a:ext cx="5766594" cy="1786227"/>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r>
              <a:rPr lang="pl-PL" sz="3500" b="1"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5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500" b="0" i="0" u="none" strike="noStrike" cap="none" baseline="0">
                <a:solidFill>
                  <a:srgbClr val="000000"/>
                </a:solidFill>
                <a:effectLst/>
                <a:uFill>
                  <a:solidFill>
                    <a:prstClr val="black">
                      <a:alpha val="0"/>
                    </a:prstClr>
                  </a:solidFill>
                </a:uFill>
                <a:latin typeface="LEGO Typewell"/>
                <a:ea typeface="LEGO Typewell"/>
                <a:cs typeface="LEGO Typewell"/>
              </a:rPr>
              <a:t> </a:t>
            </a:r>
            <a:r>
              <a:rPr lang="pl-PL" sz="3500" b="1" i="0" u="none" strike="noStrike" cap="none" baseline="0">
                <a:solidFill>
                  <a:srgbClr val="000000"/>
                </a:solidFill>
                <a:effectLst/>
                <a:uFill>
                  <a:solidFill>
                    <a:prstClr val="black">
                      <a:alpha val="0"/>
                    </a:prstClr>
                  </a:solidFill>
                </a:uFill>
                <a:latin typeface="LEGO Typewell"/>
                <a:ea typeface="LEGO Typewell"/>
                <a:cs typeface="LEGO Typewell"/>
              </a:rPr>
              <a:t>Education</a:t>
            </a:r>
            <a:endParaRPr lang="en-GB" sz="3500" b="1">
              <a:latin typeface="LEGO Typewell" pitchFamily="2" charset="0"/>
            </a:endParaRPr>
          </a:p>
          <a:p>
            <a:r>
              <a:rPr lang="pl-PL" sz="3500" b="1" i="0" u="none" strike="noStrike" cap="none" baseline="0">
                <a:solidFill>
                  <a:srgbClr val="000000"/>
                </a:solidFill>
                <a:effectLst/>
                <a:uFill>
                  <a:solidFill>
                    <a:prstClr val="black">
                      <a:alpha val="0"/>
                    </a:prstClr>
                  </a:solidFill>
                </a:uFill>
                <a:latin typeface="LEGO Typewell"/>
                <a:ea typeface="LEGO Typewell"/>
                <a:cs typeface="LEGO Typewell"/>
              </a:rPr>
              <a:t>Ładowarka wielofunkcyjna (45624)</a:t>
            </a:r>
          </a:p>
          <a:p>
            <a:r>
              <a:rPr lang="pl-PL" sz="35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lang="en-VN" sz="3500" b="1">
              <a:latin typeface="LEGO Typewell" pitchFamily="2" charset="0"/>
            </a:endParaRPr>
          </a:p>
        </p:txBody>
      </p:sp>
      <p:sp>
        <p:nvSpPr>
          <p:cNvPr id="25" name="TextBox 24">
            <a:extLst>
              <a:ext uri="{FF2B5EF4-FFF2-40B4-BE49-F238E27FC236}">
                <a16:creationId xmlns:a16="http://schemas.microsoft.com/office/drawing/2014/main" id="{51927217-344A-3E4D-021A-397580D64E2E}"/>
              </a:ext>
            </a:extLst>
          </p:cNvPr>
          <p:cNvSpPr txBox="1"/>
          <p:nvPr/>
        </p:nvSpPr>
        <p:spPr>
          <a:xfrm flipH="1">
            <a:off x="7899662" y="8325091"/>
            <a:ext cx="0" cy="0"/>
          </a:xfrm>
          <a:prstGeom prst="rect">
            <a:avLst/>
          </a:prstGeom>
          <a:noFill/>
        </p:spPr>
        <p:txBody>
          <a:bodyPr wrap="none" lIns="0" tIns="0" rIns="0" bIns="0" rtlCol="0">
            <a:noAutofit/>
          </a:bodyPr>
          <a:lstStyle/>
          <a:p>
            <a:pPr algn="l"/>
            <a:endParaRPr lang="en-VN"/>
          </a:p>
        </p:txBody>
      </p:sp>
      <p:sp>
        <p:nvSpPr>
          <p:cNvPr id="26" name="TextBox 25">
            <a:extLst>
              <a:ext uri="{FF2B5EF4-FFF2-40B4-BE49-F238E27FC236}">
                <a16:creationId xmlns:a16="http://schemas.microsoft.com/office/drawing/2014/main" id="{D550CE27-13DF-ABB3-3D58-C5813DDF4FC2}"/>
              </a:ext>
            </a:extLst>
          </p:cNvPr>
          <p:cNvSpPr txBox="1"/>
          <p:nvPr/>
        </p:nvSpPr>
        <p:spPr>
          <a:xfrm flipH="1">
            <a:off x="10244667" y="2099733"/>
            <a:ext cx="0" cy="0"/>
          </a:xfrm>
          <a:prstGeom prst="rect">
            <a:avLst/>
          </a:prstGeom>
          <a:noFill/>
        </p:spPr>
        <p:txBody>
          <a:bodyPr wrap="none" lIns="0" tIns="0" rIns="0" bIns="0" rtlCol="0">
            <a:noAutofit/>
          </a:bodyPr>
          <a:lstStyle/>
          <a:p>
            <a:pPr algn="l"/>
            <a:endParaRPr lang="en-VN"/>
          </a:p>
        </p:txBody>
      </p:sp>
      <p:sp>
        <p:nvSpPr>
          <p:cNvPr id="2" name="Rectangle 1">
            <a:extLst>
              <a:ext uri="{FF2B5EF4-FFF2-40B4-BE49-F238E27FC236}">
                <a16:creationId xmlns:a16="http://schemas.microsoft.com/office/drawing/2014/main" id="{113FF9D2-0AEB-6DD3-8694-309F9C0696AB}"/>
              </a:ext>
            </a:extLst>
          </p:cNvPr>
          <p:cNvSpPr/>
          <p:nvPr/>
        </p:nvSpPr>
        <p:spPr>
          <a:xfrm>
            <a:off x="0" y="9851010"/>
            <a:ext cx="7559675"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3" name="Picture 2">
            <a:extLst>
              <a:ext uri="{FF2B5EF4-FFF2-40B4-BE49-F238E27FC236}">
                <a16:creationId xmlns:a16="http://schemas.microsoft.com/office/drawing/2014/main" id="{039084A2-2B2B-2F77-7F15-D376E6D2F42B}"/>
              </a:ext>
            </a:extLst>
          </p:cNvPr>
          <p:cNvPicPr>
            <a:picLocks noChangeAspect="1"/>
          </p:cNvPicPr>
          <p:nvPr/>
        </p:nvPicPr>
        <p:blipFill>
          <a:blip r:embed="rId4"/>
          <a:stretch>
            <a:fillRect/>
          </a:stretch>
        </p:blipFill>
        <p:spPr>
          <a:xfrm>
            <a:off x="550204" y="10050927"/>
            <a:ext cx="2097304" cy="453299"/>
          </a:xfrm>
          <a:prstGeom prst="rect">
            <a:avLst/>
          </a:prstGeom>
        </p:spPr>
      </p:pic>
      <p:sp>
        <p:nvSpPr>
          <p:cNvPr id="11" name="Text Placeholder 7">
            <a:extLst>
              <a:ext uri="{FF2B5EF4-FFF2-40B4-BE49-F238E27FC236}">
                <a16:creationId xmlns:a16="http://schemas.microsoft.com/office/drawing/2014/main" id="{6B8AA70B-FBC3-9236-46C8-D93AA3A492B0}"/>
              </a:ext>
            </a:extLst>
          </p:cNvPr>
          <p:cNvSpPr txBox="1"/>
          <p:nvPr/>
        </p:nvSpPr>
        <p:spPr>
          <a:xfrm>
            <a:off x="487343" y="9438954"/>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600" b="0" i="0" u="none" strike="noStrike" cap="none" baseline="0">
                <a:solidFill>
                  <a:srgbClr val="FFFFFF"/>
                </a:solidFill>
                <a:effectLst/>
                <a:uFill>
                  <a:solidFill>
                    <a:prstClr val="black">
                      <a:alpha val="0"/>
                    </a:prstClr>
                  </a:solidFill>
                </a:uFill>
                <a:latin typeface="LEGO Typewell"/>
                <a:ea typeface="LEGO Typewell"/>
                <a:cs typeface="LEGO Typewell"/>
              </a:rPr>
              <a:t>LEGO, the LEGO logo, and the Minifigure are trademarks and/or copyrights of the LEGO Group. ©2025 The LEGO Group. All rights reserved.</a:t>
            </a:r>
          </a:p>
        </p:txBody>
      </p:sp>
      <p:sp>
        <p:nvSpPr>
          <p:cNvPr id="13" name="TextBox 12">
            <a:extLst>
              <a:ext uri="{FF2B5EF4-FFF2-40B4-BE49-F238E27FC236}">
                <a16:creationId xmlns:a16="http://schemas.microsoft.com/office/drawing/2014/main" id="{2BBE771B-B235-68C7-EF98-6A02072063E2}"/>
              </a:ext>
            </a:extLst>
          </p:cNvPr>
          <p:cNvSpPr txBox="1"/>
          <p:nvPr/>
        </p:nvSpPr>
        <p:spPr>
          <a:xfrm flipH="1">
            <a:off x="10853530" y="1192696"/>
            <a:ext cx="0" cy="0"/>
          </a:xfrm>
          <a:prstGeom prst="rect">
            <a:avLst/>
          </a:prstGeom>
          <a:noFill/>
        </p:spPr>
        <p:txBody>
          <a:bodyPr wrap="none" lIns="0" tIns="0" rIns="0" bIns="0" rtlCol="0">
            <a:noAutofit/>
          </a:bodyPr>
          <a:lstStyle/>
          <a:p>
            <a:pPr algn="l"/>
            <a:endParaRPr lang="en-VN"/>
          </a:p>
        </p:txBody>
      </p:sp>
      <p:sp>
        <p:nvSpPr>
          <p:cNvPr id="14" name="TextBox 13">
            <a:extLst>
              <a:ext uri="{FF2B5EF4-FFF2-40B4-BE49-F238E27FC236}">
                <a16:creationId xmlns:a16="http://schemas.microsoft.com/office/drawing/2014/main" id="{831CC783-F479-D797-E094-3840DFF64939}"/>
              </a:ext>
            </a:extLst>
          </p:cNvPr>
          <p:cNvSpPr txBox="1"/>
          <p:nvPr/>
        </p:nvSpPr>
        <p:spPr>
          <a:xfrm flipH="1">
            <a:off x="9521687" y="1808922"/>
            <a:ext cx="0" cy="0"/>
          </a:xfrm>
          <a:prstGeom prst="rect">
            <a:avLst/>
          </a:prstGeom>
          <a:noFill/>
        </p:spPr>
        <p:txBody>
          <a:bodyPr wrap="none" lIns="0" tIns="0" rIns="0" bIns="0" rtlCol="0">
            <a:noAutofit/>
          </a:bodyPr>
          <a:lstStyle/>
          <a:p>
            <a:pPr algn="l"/>
            <a:endParaRPr lang="en-VN"/>
          </a:p>
        </p:txBody>
      </p:sp>
      <p:sp>
        <p:nvSpPr>
          <p:cNvPr id="9" name="Rectangle 8">
            <a:extLst>
              <a:ext uri="{FF2B5EF4-FFF2-40B4-BE49-F238E27FC236}">
                <a16:creationId xmlns:a16="http://schemas.microsoft.com/office/drawing/2014/main" id="{7CF13401-AA70-0E6A-4DD6-06C8487A1155}"/>
              </a:ext>
            </a:extLst>
          </p:cNvPr>
          <p:cNvSpPr/>
          <p:nvPr/>
        </p:nvSpPr>
        <p:spPr>
          <a:xfrm>
            <a:off x="0" y="3963055"/>
            <a:ext cx="7559675" cy="58790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5" name="Rectangle 14">
            <a:extLst>
              <a:ext uri="{FF2B5EF4-FFF2-40B4-BE49-F238E27FC236}">
                <a16:creationId xmlns:a16="http://schemas.microsoft.com/office/drawing/2014/main" id="{29F04A15-424B-91E5-A514-7B38364D0FEC}"/>
              </a:ext>
            </a:extLst>
          </p:cNvPr>
          <p:cNvSpPr/>
          <p:nvPr/>
        </p:nvSpPr>
        <p:spPr>
          <a:xfrm>
            <a:off x="3320975" y="2842782"/>
            <a:ext cx="3370521" cy="145141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7" name="Group 16">
            <a:extLst>
              <a:ext uri="{FF2B5EF4-FFF2-40B4-BE49-F238E27FC236}">
                <a16:creationId xmlns:a16="http://schemas.microsoft.com/office/drawing/2014/main" id="{B549141F-73DD-D452-44F3-7C7B56E9B62C}"/>
              </a:ext>
            </a:extLst>
          </p:cNvPr>
          <p:cNvGrpSpPr/>
          <p:nvPr/>
        </p:nvGrpSpPr>
        <p:grpSpPr>
          <a:xfrm>
            <a:off x="3526627" y="3149558"/>
            <a:ext cx="3286853" cy="701675"/>
            <a:chOff x="3792454" y="2827824"/>
            <a:chExt cx="3286853" cy="701675"/>
          </a:xfrm>
        </p:grpSpPr>
        <p:sp>
          <p:nvSpPr>
            <p:cNvPr id="12" name="Text Placeholder 5">
              <a:extLst>
                <a:ext uri="{FF2B5EF4-FFF2-40B4-BE49-F238E27FC236}">
                  <a16:creationId xmlns:a16="http://schemas.microsoft.com/office/drawing/2014/main" id="{D2FC0532-11B7-140C-0675-EC021CC19FFD}"/>
                </a:ext>
              </a:extLst>
            </p:cNvPr>
            <p:cNvSpPr txBox="1"/>
            <p:nvPr/>
          </p:nvSpPr>
          <p:spPr>
            <a:xfrm>
              <a:off x="3792454" y="2827824"/>
              <a:ext cx="3021486" cy="701675"/>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r>
                <a:rPr lang="pl-PL" sz="11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1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100" b="0" i="0" u="none" strike="noStrike" cap="none" baseline="0">
                  <a:solidFill>
                    <a:srgbClr val="000000"/>
                  </a:solidFill>
                  <a:effectLst/>
                  <a:uFill>
                    <a:solidFill>
                      <a:prstClr val="black">
                        <a:alpha val="0"/>
                      </a:prstClr>
                    </a:solidFill>
                  </a:uFill>
                  <a:latin typeface="LEGO Typewell"/>
                  <a:ea typeface="LEGO Typewell"/>
                  <a:cs typeface="LEGO Typewell"/>
                </a:rPr>
                <a:t> Education Ładowarka wielofunkcyjna</a:t>
              </a:r>
            </a:p>
            <a:p>
              <a:endParaRPr lang="en-gb" sz="1100"/>
            </a:p>
            <a:p>
              <a:endParaRPr lang="en-US" sz="1100"/>
            </a:p>
            <a:p>
              <a:endParaRPr lang="en-US" sz="1100"/>
            </a:p>
            <a:p>
              <a:endParaRPr lang="en-US" sz="1100"/>
            </a:p>
            <a:p>
              <a:endParaRPr lang="en-US" sz="1100"/>
            </a:p>
            <a:p>
              <a:endParaRPr lang="en-VN" sz="1100"/>
            </a:p>
            <a:p>
              <a:endParaRPr lang="en-GB" sz="1100"/>
            </a:p>
          </p:txBody>
        </p:sp>
        <p:sp>
          <p:nvSpPr>
            <p:cNvPr id="4" name="Text Placeholder 5">
              <a:extLst>
                <a:ext uri="{FF2B5EF4-FFF2-40B4-BE49-F238E27FC236}">
                  <a16:creationId xmlns:a16="http://schemas.microsoft.com/office/drawing/2014/main" id="{3BF3BB92-5A83-50DC-C476-A4FC05B9FDA4}"/>
                </a:ext>
              </a:extLst>
            </p:cNvPr>
            <p:cNvSpPr txBox="1"/>
            <p:nvPr/>
          </p:nvSpPr>
          <p:spPr>
            <a:xfrm>
              <a:off x="6434027" y="2831600"/>
              <a:ext cx="645280" cy="65461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r>
                <a:rPr lang="en-US" sz="1100" dirty="0">
                  <a:solidFill>
                    <a:srgbClr val="000000"/>
                  </a:solidFill>
                  <a:uFill>
                    <a:solidFill>
                      <a:prstClr val="black">
                        <a:alpha val="0"/>
                      </a:prstClr>
                    </a:solidFill>
                  </a:uFill>
                  <a:latin typeface="LEGO Typewell"/>
                </a:rPr>
                <a:t>20</a:t>
              </a:r>
              <a:endParaRPr lang="vi-VN" sz="1100" dirty="0"/>
            </a:p>
          </p:txBody>
        </p:sp>
      </p:grpSp>
    </p:spTree>
    <p:extLst>
      <p:ext uri="{BB962C8B-B14F-4D97-AF65-F5344CB8AC3E}">
        <p14:creationId xmlns:p14="http://schemas.microsoft.com/office/powerpoint/2010/main" val="9485808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7C533-C506-D396-E65E-0C403307ACB2}"/>
            </a:ext>
          </a:extLst>
        </p:cNvPr>
        <p:cNvGrpSpPr/>
        <p:nvPr/>
      </p:nvGrpSpPr>
      <p:grpSpPr>
        <a:xfrm>
          <a:off x="0" y="0"/>
          <a:ext cx="0" cy="0"/>
          <a:chOff x="0" y="0"/>
          <a:chExt cx="0" cy="0"/>
        </a:xfrm>
      </p:grpSpPr>
      <p:pic>
        <p:nvPicPr>
          <p:cNvPr id="7" name="Picture 6" descr="A computer and a box with lego pieces&#10;&#10;AI-generated content may be incorrect.">
            <a:extLst>
              <a:ext uri="{FF2B5EF4-FFF2-40B4-BE49-F238E27FC236}">
                <a16:creationId xmlns:a16="http://schemas.microsoft.com/office/drawing/2014/main" id="{BC190203-87C1-AF15-4063-BF8308656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49546"/>
            <a:ext cx="7559675" cy="5039061"/>
          </a:xfrm>
          <a:prstGeom prst="rect">
            <a:avLst/>
          </a:prstGeom>
        </p:spPr>
      </p:pic>
      <p:sp>
        <p:nvSpPr>
          <p:cNvPr id="19" name="Rectangle 18">
            <a:extLst>
              <a:ext uri="{FF2B5EF4-FFF2-40B4-BE49-F238E27FC236}">
                <a16:creationId xmlns:a16="http://schemas.microsoft.com/office/drawing/2014/main" id="{568AF096-25AE-255D-37AC-85D4EC357661}"/>
              </a:ext>
            </a:extLst>
          </p:cNvPr>
          <p:cNvSpPr/>
          <p:nvPr/>
        </p:nvSpPr>
        <p:spPr>
          <a:xfrm>
            <a:off x="310243" y="596348"/>
            <a:ext cx="6430083" cy="2580485"/>
          </a:xfrm>
          <a:prstGeom prst="rect">
            <a:avLst/>
          </a:prstGeom>
          <a:solidFill>
            <a:srgbClr val="FEE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25" name="TextBox 24">
            <a:extLst>
              <a:ext uri="{FF2B5EF4-FFF2-40B4-BE49-F238E27FC236}">
                <a16:creationId xmlns:a16="http://schemas.microsoft.com/office/drawing/2014/main" id="{F0AC923B-E518-FDD3-ED95-14993C26DDF8}"/>
              </a:ext>
            </a:extLst>
          </p:cNvPr>
          <p:cNvSpPr txBox="1"/>
          <p:nvPr/>
        </p:nvSpPr>
        <p:spPr>
          <a:xfrm flipH="1">
            <a:off x="7899662" y="832509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5" name="Rectangle 14">
            <a:extLst>
              <a:ext uri="{FF2B5EF4-FFF2-40B4-BE49-F238E27FC236}">
                <a16:creationId xmlns:a16="http://schemas.microsoft.com/office/drawing/2014/main" id="{357363B7-2E5F-7AFB-72AB-CE35A72337CA}"/>
              </a:ext>
            </a:extLst>
          </p:cNvPr>
          <p:cNvSpPr/>
          <p:nvPr/>
        </p:nvSpPr>
        <p:spPr>
          <a:xfrm>
            <a:off x="3922643" y="2842290"/>
            <a:ext cx="3351949" cy="249816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26" name="TextBox 25">
            <a:extLst>
              <a:ext uri="{FF2B5EF4-FFF2-40B4-BE49-F238E27FC236}">
                <a16:creationId xmlns:a16="http://schemas.microsoft.com/office/drawing/2014/main" id="{8BC9A18C-E163-BDFB-440A-451252DFC2EC}"/>
              </a:ext>
            </a:extLst>
          </p:cNvPr>
          <p:cNvSpPr txBox="1"/>
          <p:nvPr/>
        </p:nvSpPr>
        <p:spPr>
          <a:xfrm flipH="1">
            <a:off x="10244667" y="209973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2" name="Rectangle 1">
            <a:extLst>
              <a:ext uri="{FF2B5EF4-FFF2-40B4-BE49-F238E27FC236}">
                <a16:creationId xmlns:a16="http://schemas.microsoft.com/office/drawing/2014/main" id="{253DE9D0-238A-BE7A-56CC-26FF5B9BEEBE}"/>
              </a:ext>
            </a:extLst>
          </p:cNvPr>
          <p:cNvSpPr/>
          <p:nvPr/>
        </p:nvSpPr>
        <p:spPr>
          <a:xfrm>
            <a:off x="0" y="9851010"/>
            <a:ext cx="7559675"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solidFill>
                  <a:sysClr val="windowText" lastClr="000000"/>
                </a:solidFill>
              </a:ln>
              <a:noFill/>
              <a:effectLst/>
              <a:uLnTx/>
              <a:uFillTx/>
              <a:latin typeface="LEGO Typewell"/>
              <a:ea typeface="+mn-ea"/>
              <a:cs typeface="+mn-cs"/>
            </a:endParaRPr>
          </a:p>
        </p:txBody>
      </p:sp>
      <p:pic>
        <p:nvPicPr>
          <p:cNvPr id="3" name="Picture 2">
            <a:extLst>
              <a:ext uri="{FF2B5EF4-FFF2-40B4-BE49-F238E27FC236}">
                <a16:creationId xmlns:a16="http://schemas.microsoft.com/office/drawing/2014/main" id="{15FB6CE8-F6A6-8F25-F882-275F608A1EA3}"/>
              </a:ext>
            </a:extLst>
          </p:cNvPr>
          <p:cNvPicPr>
            <a:picLocks noChangeAspect="1"/>
          </p:cNvPicPr>
          <p:nvPr/>
        </p:nvPicPr>
        <p:blipFill>
          <a:blip r:embed="rId4"/>
          <a:stretch>
            <a:fillRect/>
          </a:stretch>
        </p:blipFill>
        <p:spPr>
          <a:xfrm>
            <a:off x="550204" y="10050927"/>
            <a:ext cx="2097304" cy="453299"/>
          </a:xfrm>
          <a:prstGeom prst="rect">
            <a:avLst/>
          </a:prstGeom>
        </p:spPr>
      </p:pic>
      <p:sp>
        <p:nvSpPr>
          <p:cNvPr id="11" name="Text Placeholder 7">
            <a:extLst>
              <a:ext uri="{FF2B5EF4-FFF2-40B4-BE49-F238E27FC236}">
                <a16:creationId xmlns:a16="http://schemas.microsoft.com/office/drawing/2014/main" id="{DA9F6184-1ED1-C5A6-E0CC-357FD9640539}"/>
              </a:ext>
            </a:extLst>
          </p:cNvPr>
          <p:cNvSpPr txBox="1"/>
          <p:nvPr/>
        </p:nvSpPr>
        <p:spPr>
          <a:xfrm>
            <a:off x="487343" y="9438954"/>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lang="pl-PL" sz="600" b="0" i="0" u="none" strike="noStrike" cap="none" baseline="0">
                <a:solidFill>
                  <a:srgbClr val="FFFFFF"/>
                </a:solidFill>
                <a:effectLst/>
                <a:uFill>
                  <a:solidFill>
                    <a:prstClr val="black">
                      <a:alpha val="0"/>
                    </a:prstClr>
                  </a:solidFill>
                </a:uFill>
                <a:latin typeface="LEGO Typewell"/>
                <a:ea typeface="LEGO Typewell"/>
                <a:cs typeface="LEGO Typewell"/>
              </a:rPr>
              <a:t>LEGO, the LEGO logo, and the Minifigure are trademarks and/or copyrights of the LEGO Group. ©2025 The LEGO Group. All rights reserved.</a:t>
            </a:r>
          </a:p>
        </p:txBody>
      </p:sp>
      <p:sp>
        <p:nvSpPr>
          <p:cNvPr id="13" name="TextBox 12">
            <a:extLst>
              <a:ext uri="{FF2B5EF4-FFF2-40B4-BE49-F238E27FC236}">
                <a16:creationId xmlns:a16="http://schemas.microsoft.com/office/drawing/2014/main" id="{5679538D-DFCC-791E-1BCE-B87ABD753C67}"/>
              </a:ext>
            </a:extLst>
          </p:cNvPr>
          <p:cNvSpPr txBox="1"/>
          <p:nvPr/>
        </p:nvSpPr>
        <p:spPr>
          <a:xfrm flipH="1">
            <a:off x="10853530" y="119269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4" name="TextBox 13">
            <a:extLst>
              <a:ext uri="{FF2B5EF4-FFF2-40B4-BE49-F238E27FC236}">
                <a16:creationId xmlns:a16="http://schemas.microsoft.com/office/drawing/2014/main" id="{C15E5F0E-0D47-2E51-3136-868E42731BB3}"/>
              </a:ext>
            </a:extLst>
          </p:cNvPr>
          <p:cNvSpPr txBox="1"/>
          <p:nvPr/>
        </p:nvSpPr>
        <p:spPr>
          <a:xfrm flipH="1">
            <a:off x="9521687" y="180892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mc:AlternateContent xmlns:mc="http://schemas.openxmlformats.org/markup-compatibility/2006">
        <mc:Choice xmlns:p14="http://schemas.microsoft.com/office/powerpoint/2010/main" Requires="p14">
          <p:contentPart p14:bwMode="auto" r:id="rId5">
            <p14:nvContentPartPr>
              <p14:cNvPr id="16" name="Ink 15">
                <a:extLst>
                  <a:ext uri="{FF2B5EF4-FFF2-40B4-BE49-F238E27FC236}">
                    <a16:creationId xmlns:a16="http://schemas.microsoft.com/office/drawing/2014/main" id="{BC8EBA4C-5ADD-8691-DBE1-BF07C942ED12}"/>
                  </a:ext>
                </a:extLst>
              </p14:cNvPr>
              <p14:cNvContentPartPr/>
              <p14:nvPr/>
            </p14:nvContentPartPr>
            <p14:xfrm>
              <a:off x="-377867" y="9322497"/>
              <a:ext cx="360" cy="360"/>
            </p14:xfrm>
          </p:contentPart>
        </mc:Choice>
        <mc:Fallback>
          <p:pic>
            <p:nvPicPr>
              <p:cNvPr id="16" name="Ink 15">
                <a:extLst>
                  <a:ext uri="{FF2B5EF4-FFF2-40B4-BE49-F238E27FC236}">
                    <a16:creationId xmlns:a16="http://schemas.microsoft.com/office/drawing/2014/main" id="{BC8EBA4C-5ADD-8691-DBE1-BF07C942ED12}"/>
                  </a:ext>
                </a:extLst>
              </p:cNvPr>
              <p:cNvPicPr/>
              <p:nvPr/>
            </p:nvPicPr>
            <p:blipFill>
              <a:blip r:embed="rId6"/>
              <a:stretch>
                <a:fillRect/>
              </a:stretch>
            </p:blipFill>
            <p:spPr>
              <a:xfrm>
                <a:off x="-383987" y="9316377"/>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B94588FE-1695-1AB0-646A-0DF6E91E0822}"/>
                  </a:ext>
                </a:extLst>
              </p14:cNvPr>
              <p14:cNvContentPartPr/>
              <p14:nvPr/>
            </p14:nvContentPartPr>
            <p14:xfrm>
              <a:off x="3433453" y="9062217"/>
              <a:ext cx="9000" cy="21240"/>
            </p14:xfrm>
          </p:contentPart>
        </mc:Choice>
        <mc:Fallback>
          <p:pic>
            <p:nvPicPr>
              <p:cNvPr id="18" name="Ink 17">
                <a:extLst>
                  <a:ext uri="{FF2B5EF4-FFF2-40B4-BE49-F238E27FC236}">
                    <a16:creationId xmlns:a16="http://schemas.microsoft.com/office/drawing/2014/main" id="{B94588FE-1695-1AB0-646A-0DF6E91E0822}"/>
                  </a:ext>
                </a:extLst>
              </p:cNvPr>
              <p:cNvPicPr/>
              <p:nvPr/>
            </p:nvPicPr>
            <p:blipFill>
              <a:blip r:embed="rId8"/>
              <a:stretch>
                <a:fillRect/>
              </a:stretch>
            </p:blipFill>
            <p:spPr>
              <a:xfrm>
                <a:off x="3427333" y="9056097"/>
                <a:ext cx="21240" cy="33480"/>
              </a:xfrm>
              <a:prstGeom prst="rect">
                <a:avLst/>
              </a:prstGeom>
            </p:spPr>
          </p:pic>
        </mc:Fallback>
      </mc:AlternateContent>
      <p:sp>
        <p:nvSpPr>
          <p:cNvPr id="6" name="Text Placeholder 4">
            <a:extLst>
              <a:ext uri="{FF2B5EF4-FFF2-40B4-BE49-F238E27FC236}">
                <a16:creationId xmlns:a16="http://schemas.microsoft.com/office/drawing/2014/main" id="{BB35EEE1-AC71-F8E1-7BDA-C7D3D0707E4C}"/>
              </a:ext>
            </a:extLst>
          </p:cNvPr>
          <p:cNvSpPr txBox="1"/>
          <p:nvPr/>
        </p:nvSpPr>
        <p:spPr>
          <a:xfrm>
            <a:off x="666761" y="652347"/>
            <a:ext cx="5115809" cy="1786227"/>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600" b="1" i="0" u="none" strike="noStrike" cap="none" baseline="0" dirty="0">
                <a:solidFill>
                  <a:srgbClr val="000000"/>
                </a:solidFill>
                <a:effectLst/>
                <a:uFill>
                  <a:solidFill>
                    <a:prstClr val="black">
                      <a:alpha val="0"/>
                    </a:prstClr>
                  </a:solidFill>
                </a:uFill>
                <a:latin typeface="LEGO Typewell"/>
                <a:ea typeface="LEGO Typewell"/>
                <a:cs typeface="LEGO Typewell"/>
              </a:rPr>
              <a:t>Dane techniczne</a:t>
            </a:r>
            <a:endParaRPr kumimoji="0" lang="en-VN" sz="16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4000" b="0" i="0" u="none" strike="noStrike" cap="none" baseline="0" dirty="0">
                <a:solidFill>
                  <a:srgbClr val="000000"/>
                </a:solidFill>
                <a:effectLst/>
                <a:uFill>
                  <a:solidFill>
                    <a:prstClr val="black">
                      <a:alpha val="0"/>
                    </a:prstClr>
                  </a:solidFill>
                </a:uFill>
                <a:latin typeface="LEGO Typewell"/>
                <a:ea typeface="LEGO Typewell"/>
                <a:cs typeface="LEGO Typewell"/>
              </a:rPr>
              <a:t>Zestaw LEGO</a:t>
            </a:r>
            <a:r>
              <a:rPr lang="pl-PL" sz="40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40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2800" b="0" i="0" u="none" strike="noStrike" cap="none" baseline="0" dirty="0">
                <a:solidFill>
                  <a:srgbClr val="000000"/>
                </a:solidFill>
                <a:effectLst/>
                <a:uFill>
                  <a:solidFill>
                    <a:prstClr val="black">
                      <a:alpha val="0"/>
                    </a:prstClr>
                  </a:solidFill>
                </a:uFill>
                <a:latin typeface="LEGO Typewell"/>
                <a:ea typeface="LEGO Typewell"/>
                <a:cs typeface="LEGO Typewell"/>
              </a:rPr>
              <a:t>Informatyka i AI</a:t>
            </a:r>
            <a:endParaRPr kumimoji="0" lang="en-GB" sz="2800" b="0"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800" b="0" i="0" u="none" strike="noStrike" cap="none" baseline="0" dirty="0">
                <a:solidFill>
                  <a:srgbClr val="000000"/>
                </a:solidFill>
                <a:effectLst/>
                <a:uFill>
                  <a:solidFill>
                    <a:prstClr val="black">
                      <a:alpha val="0"/>
                    </a:prstClr>
                  </a:solidFill>
                </a:uFill>
                <a:latin typeface="LEGO Typewell"/>
                <a:ea typeface="LEGO Typewell"/>
                <a:cs typeface="LEGO Typewell"/>
              </a:rPr>
              <a:t>Zestaw 45520</a:t>
            </a:r>
          </a:p>
        </p:txBody>
      </p:sp>
      <p:graphicFrame>
        <p:nvGraphicFramePr>
          <p:cNvPr id="20" name="Table 19">
            <a:extLst>
              <a:ext uri="{FF2B5EF4-FFF2-40B4-BE49-F238E27FC236}">
                <a16:creationId xmlns:a16="http://schemas.microsoft.com/office/drawing/2014/main" id="{469195A8-0A95-6CF9-DB5B-B5B480F7D992}"/>
              </a:ext>
            </a:extLst>
          </p:cNvPr>
          <p:cNvGraphicFramePr>
            <a:graphicFrameLocks noGrp="1"/>
          </p:cNvGraphicFramePr>
          <p:nvPr>
            <p:extLst>
              <p:ext uri="{D42A27DB-BD31-4B8C-83A1-F6EECF244321}">
                <p14:modId xmlns:p14="http://schemas.microsoft.com/office/powerpoint/2010/main" val="2553402844"/>
              </p:ext>
            </p:extLst>
          </p:nvPr>
        </p:nvGraphicFramePr>
        <p:xfrm>
          <a:off x="4068420" y="3098800"/>
          <a:ext cx="2972460" cy="2286000"/>
        </p:xfrm>
        <a:graphic>
          <a:graphicData uri="http://schemas.openxmlformats.org/drawingml/2006/table">
            <a:tbl>
              <a:tblPr firstRow="1" bandRow="1">
                <a:tableStyleId>{5C22544A-7EE6-4342-B048-85BDC9FD1C3A}</a:tableStyleId>
              </a:tblPr>
              <a:tblGrid>
                <a:gridCol w="2621932">
                  <a:extLst>
                    <a:ext uri="{9D8B030D-6E8A-4147-A177-3AD203B41FA5}">
                      <a16:colId xmlns:a16="http://schemas.microsoft.com/office/drawing/2014/main" val="1694869556"/>
                    </a:ext>
                  </a:extLst>
                </a:gridCol>
                <a:gridCol w="350528">
                  <a:extLst>
                    <a:ext uri="{9D8B030D-6E8A-4147-A177-3AD203B41FA5}">
                      <a16:colId xmlns:a16="http://schemas.microsoft.com/office/drawing/2014/main" val="3696754741"/>
                    </a:ext>
                  </a:extLst>
                </a:gridCol>
              </a:tblGrid>
              <a:tr h="370840">
                <a:tc>
                  <a:txBody>
                    <a:bodyPr/>
                    <a:lstStyle/>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 Education Informatyka i AI </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Zestaw 5+</a:t>
                      </a:r>
                      <a:br>
                        <a:rPr sz="1200"/>
                      </a:br>
                      <a:endParaRPr lang="en-gb" sz="1200" b="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Pojedynczy silnik</a:t>
                      </a: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 Czujnik kolorów</a:t>
                      </a: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Karty połączeniowe</a:t>
                      </a: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3</a:t>
                      </a:r>
                    </a:p>
                    <a:p>
                      <a:pPr algn="r"/>
                      <a:endParaRPr lang="en-US" sz="1200" b="1" dirty="0">
                        <a:solidFill>
                          <a:schemeClr val="tx1"/>
                        </a:solidFill>
                      </a:endParaRPr>
                    </a:p>
                    <a:p>
                      <a:pPr algn="r"/>
                      <a:endParaRPr lang="en-US" sz="1200" b="1" dirty="0">
                        <a:solidFill>
                          <a:schemeClr val="tx1"/>
                        </a:solidFill>
                      </a:endParaRP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4</a:t>
                      </a:r>
                    </a:p>
                    <a:p>
                      <a:pPr algn="r"/>
                      <a:endParaRPr lang="en-US" sz="1200" b="1" dirty="0">
                        <a:solidFill>
                          <a:schemeClr val="tx1"/>
                        </a:solidFill>
                      </a:endParaRP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5</a:t>
                      </a:r>
                    </a:p>
                    <a:p>
                      <a:pPr algn="r"/>
                      <a:endParaRPr lang="en-US" sz="1200" b="1" dirty="0">
                        <a:solidFill>
                          <a:schemeClr val="tx1"/>
                        </a:solidFill>
                      </a:endParaRP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6</a:t>
                      </a:r>
                      <a:endParaRPr lang="en-DK" sz="12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5308583"/>
                  </a:ext>
                </a:extLst>
              </a:tr>
            </a:tbl>
          </a:graphicData>
        </a:graphic>
      </p:graphicFrame>
      <p:pic>
        <p:nvPicPr>
          <p:cNvPr id="21" name="Picture 20" descr="A group of blue circles with text&#10;&#10;AI-generated content may be incorrect.">
            <a:extLst>
              <a:ext uri="{FF2B5EF4-FFF2-40B4-BE49-F238E27FC236}">
                <a16:creationId xmlns:a16="http://schemas.microsoft.com/office/drawing/2014/main" id="{6A242D8D-B5B5-7109-AEB7-8829A66C40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4591" y="2842290"/>
            <a:ext cx="560616" cy="557784"/>
          </a:xfrm>
          <a:prstGeom prst="rect">
            <a:avLst/>
          </a:prstGeom>
        </p:spPr>
      </p:pic>
      <p:pic>
        <p:nvPicPr>
          <p:cNvPr id="22" name="Picture 21" descr="A blue background with white circles&#10;&#10;AI-generated content may be incorrect.">
            <a:extLst>
              <a:ext uri="{FF2B5EF4-FFF2-40B4-BE49-F238E27FC236}">
                <a16:creationId xmlns:a16="http://schemas.microsoft.com/office/drawing/2014/main" id="{5259C064-0B6E-E5F9-D260-F08C9CB734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910" y="2280221"/>
            <a:ext cx="557784" cy="557784"/>
          </a:xfrm>
          <a:prstGeom prst="rect">
            <a:avLst/>
          </a:prstGeom>
        </p:spPr>
      </p:pic>
      <p:sp>
        <p:nvSpPr>
          <p:cNvPr id="23" name="Text Placeholder 7">
            <a:extLst>
              <a:ext uri="{FF2B5EF4-FFF2-40B4-BE49-F238E27FC236}">
                <a16:creationId xmlns:a16="http://schemas.microsoft.com/office/drawing/2014/main" id="{50B4D5EB-5375-187B-8FC5-59A9F4A05265}"/>
              </a:ext>
            </a:extLst>
          </p:cNvPr>
          <p:cNvSpPr txBox="1"/>
          <p:nvPr/>
        </p:nvSpPr>
        <p:spPr>
          <a:xfrm>
            <a:off x="3790258" y="10275941"/>
            <a:ext cx="3664301" cy="299294"/>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LEGO, the LEGO logo, and the Minifigure are trademarks and/or copyrights of the LEGO Group. ©202</a:t>
            </a:r>
            <a:r>
              <a:rPr lang="en-US" sz="600" b="0" i="0" u="none" strike="noStrike" cap="none" baseline="0" dirty="0">
                <a:solidFill>
                  <a:srgbClr val="BDBDBD"/>
                </a:solidFill>
                <a:effectLst/>
                <a:uFill>
                  <a:solidFill>
                    <a:prstClr val="black">
                      <a:alpha val="0"/>
                    </a:prstClr>
                  </a:solidFill>
                </a:uFill>
                <a:latin typeface="LEGO Typewell"/>
                <a:ea typeface="LEGO Typewell"/>
                <a:cs typeface="LEGO Typewell"/>
              </a:rPr>
              <a:t>6</a:t>
            </a: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 The LEGO Group. All rights reserved.</a:t>
            </a:r>
          </a:p>
        </p:txBody>
      </p:sp>
    </p:spTree>
    <p:extLst>
      <p:ext uri="{BB962C8B-B14F-4D97-AF65-F5344CB8AC3E}">
        <p14:creationId xmlns:p14="http://schemas.microsoft.com/office/powerpoint/2010/main" val="23815932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15F7E-F63B-5131-8687-BB3DA88B11D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AF069D0-D96F-1796-22A8-6D3E84244F17}"/>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25D3B48F-529A-4D14-AF22-8185975A1A9C}"/>
              </a:ext>
            </a:extLst>
          </p:cNvPr>
          <p:cNvGraphicFramePr>
            <a:graphicFrameLocks noGrp="1"/>
          </p:cNvGraphicFramePr>
          <p:nvPr/>
        </p:nvGraphicFramePr>
        <p:xfrm>
          <a:off x="446371" y="3878496"/>
          <a:ext cx="6666932" cy="4766889"/>
        </p:xfrm>
        <a:graphic>
          <a:graphicData uri="http://schemas.openxmlformats.org/drawingml/2006/table">
            <a:tbl>
              <a:tblPr firstRow="1" bandRow="1">
                <a:tableStyleId>{5C22544A-7EE6-4342-B048-85BDC9FD1C3A}</a:tableStyleId>
              </a:tblPr>
              <a:tblGrid>
                <a:gridCol w="1215318">
                  <a:extLst>
                    <a:ext uri="{9D8B030D-6E8A-4147-A177-3AD203B41FA5}">
                      <a16:colId xmlns:a16="http://schemas.microsoft.com/office/drawing/2014/main" val="1195298208"/>
                    </a:ext>
                  </a:extLst>
                </a:gridCol>
                <a:gridCol w="5451614">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Ładowarka wielofunkcyjna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umożliwia podłączenie maksymalnie ośmiu elementów. Działa z kablem zasilacza (45656).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127267">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8-portowa stacja ładowania USB-C</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Ładuj 8 urządzeń jednocześnie.</a:t>
                      </a:r>
                    </a:p>
                    <a:p>
                      <a:endParaRPr lang="en-US" sz="1000" b="0">
                        <a:latin typeface="LEGO Typewell" pitchFamily="2" charset="0"/>
                      </a:endParaRP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Ładowarka wielofunkcyjna jest sprzętem informatycznym. Powinna być używana przez dzieci wyłącznie pod nadzorem osoby dorosłej.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Zasilanie: prąd przemienny (110–230 V).</a:t>
                      </a:r>
                      <a:br>
                        <a:rPr sz="1000"/>
                      </a:b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Wyjście: 8 portów ładowania USB-C.</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Parametry</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Maksymalne zużycie energii: 66 W</a:t>
                      </a:r>
                      <a:endParaRPr lang="en-US" sz="1000">
                        <a:latin typeface="LEGO Typewell" pitchFamily="2"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w trybie czuwania: &lt;1,15 W</a:t>
                      </a:r>
                      <a:endParaRPr lang="en-US" sz="1000">
                        <a:latin typeface="LEGO Typewell" pitchFamily="2"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Maksymalna całkowita szybkość ładowania: 5 A przy 5 V</a:t>
                      </a:r>
                      <a:endParaRPr lang="en-US" sz="1000">
                        <a:latin typeface="LEGO Typewell" pitchFamily="2"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Szybkość ładowania na port: 0,5–1,5 A przy 5 V</a:t>
                      </a: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4" name="Rectangle 3">
            <a:extLst>
              <a:ext uri="{FF2B5EF4-FFF2-40B4-BE49-F238E27FC236}">
                <a16:creationId xmlns:a16="http://schemas.microsoft.com/office/drawing/2014/main" id="{3BF48A6D-CFED-DD5D-F3DD-F00B680575E9}"/>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Rectangle 5">
            <a:extLst>
              <a:ext uri="{FF2B5EF4-FFF2-40B4-BE49-F238E27FC236}">
                <a16:creationId xmlns:a16="http://schemas.microsoft.com/office/drawing/2014/main" id="{B0A7B380-3F04-2CE9-C140-B7E44057E9E0}"/>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AFFC286F-BEA9-CC65-6FDF-E70028AE7C91}"/>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Ładowarka wielofunkcyjna (LEI)</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45624</a:t>
            </a:r>
          </a:p>
        </p:txBody>
      </p:sp>
      <p:pic>
        <p:nvPicPr>
          <p:cNvPr id="8" name="Picture 7" descr="A blue background with white circles&#10;&#10;AI-generated content may be incorrect.">
            <a:extLst>
              <a:ext uri="{FF2B5EF4-FFF2-40B4-BE49-F238E27FC236}">
                <a16:creationId xmlns:a16="http://schemas.microsoft.com/office/drawing/2014/main" id="{9764C1CA-AAD2-8DA5-21A7-BCE22201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sp>
        <p:nvSpPr>
          <p:cNvPr id="14" name="TextBox 13">
            <a:extLst>
              <a:ext uri="{FF2B5EF4-FFF2-40B4-BE49-F238E27FC236}">
                <a16:creationId xmlns:a16="http://schemas.microsoft.com/office/drawing/2014/main" id="{F4971AF1-205C-15B5-070D-B0D6D7266DCF}"/>
              </a:ext>
            </a:extLst>
          </p:cNvPr>
          <p:cNvSpPr txBox="1"/>
          <p:nvPr/>
        </p:nvSpPr>
        <p:spPr>
          <a:xfrm flipH="1">
            <a:off x="7266214" y="-176348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LEGO Typewell"/>
              <a:ea typeface="+mn-ea"/>
              <a:cs typeface="+mn-cs"/>
            </a:endParaRPr>
          </a:p>
        </p:txBody>
      </p:sp>
      <p:pic>
        <p:nvPicPr>
          <p:cNvPr id="5" name="Picture 4" descr="A white power strip with many cables&#10;&#10;AI-generated content may be incorrect.">
            <a:extLst>
              <a:ext uri="{FF2B5EF4-FFF2-40B4-BE49-F238E27FC236}">
                <a16:creationId xmlns:a16="http://schemas.microsoft.com/office/drawing/2014/main" id="{E855324E-9229-7675-6531-304180A98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893" y="31608"/>
            <a:ext cx="3785173" cy="2927698"/>
          </a:xfrm>
          <a:prstGeom prst="rect">
            <a:avLst/>
          </a:prstGeom>
        </p:spPr>
      </p:pic>
    </p:spTree>
    <p:extLst>
      <p:ext uri="{BB962C8B-B14F-4D97-AF65-F5344CB8AC3E}">
        <p14:creationId xmlns:p14="http://schemas.microsoft.com/office/powerpoint/2010/main" val="181451293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1341E-1CF3-8AFC-8830-EBACBF6F96CE}"/>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9B9D2947-8509-59AD-D5C0-3059C3142C8A}"/>
              </a:ext>
            </a:extLst>
          </p:cNvPr>
          <p:cNvSpPr/>
          <p:nvPr/>
        </p:nvSpPr>
        <p:spPr>
          <a:xfrm>
            <a:off x="310243" y="596348"/>
            <a:ext cx="6430083" cy="2580485"/>
          </a:xfrm>
          <a:prstGeom prst="rect">
            <a:avLst/>
          </a:prstGeom>
          <a:solidFill>
            <a:srgbClr val="FEE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pic>
        <p:nvPicPr>
          <p:cNvPr id="8" name="Picture 7" descr="A plastic box with pieces and cards&#10;&#10;AI-generated content may be incorrect.">
            <a:extLst>
              <a:ext uri="{FF2B5EF4-FFF2-40B4-BE49-F238E27FC236}">
                <a16:creationId xmlns:a16="http://schemas.microsoft.com/office/drawing/2014/main" id="{E8CCF370-FD99-7134-3EF5-B976BD6685A1}"/>
              </a:ext>
            </a:extLst>
          </p:cNvPr>
          <p:cNvPicPr>
            <a:picLocks noChangeAspect="1"/>
          </p:cNvPicPr>
          <p:nvPr/>
        </p:nvPicPr>
        <p:blipFill>
          <a:blip r:embed="rId3">
            <a:extLst>
              <a:ext uri="{28A0092B-C50C-407E-A947-70E740481C1C}">
                <a14:useLocalDpi xmlns:a14="http://schemas.microsoft.com/office/drawing/2010/main" val="0"/>
              </a:ext>
            </a:extLst>
          </a:blip>
          <a:srcRect l="23750" t="1194" r="8014" b="7768"/>
          <a:stretch>
            <a:fillRect/>
          </a:stretch>
        </p:blipFill>
        <p:spPr>
          <a:xfrm>
            <a:off x="0" y="3104530"/>
            <a:ext cx="6423660" cy="6175461"/>
          </a:xfrm>
          <a:prstGeom prst="rect">
            <a:avLst/>
          </a:prstGeom>
        </p:spPr>
      </p:pic>
      <p:sp>
        <p:nvSpPr>
          <p:cNvPr id="25" name="TextBox 24">
            <a:extLst>
              <a:ext uri="{FF2B5EF4-FFF2-40B4-BE49-F238E27FC236}">
                <a16:creationId xmlns:a16="http://schemas.microsoft.com/office/drawing/2014/main" id="{3B2C5205-EE9B-A5BD-5A47-C8094E4F5A25}"/>
              </a:ext>
            </a:extLst>
          </p:cNvPr>
          <p:cNvSpPr txBox="1"/>
          <p:nvPr/>
        </p:nvSpPr>
        <p:spPr>
          <a:xfrm flipH="1">
            <a:off x="7899662" y="832509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5" name="Rectangle 14">
            <a:extLst>
              <a:ext uri="{FF2B5EF4-FFF2-40B4-BE49-F238E27FC236}">
                <a16:creationId xmlns:a16="http://schemas.microsoft.com/office/drawing/2014/main" id="{F86D6A1F-4995-38F8-F0DF-865E53A5D5F5}"/>
              </a:ext>
            </a:extLst>
          </p:cNvPr>
          <p:cNvSpPr/>
          <p:nvPr/>
        </p:nvSpPr>
        <p:spPr>
          <a:xfrm>
            <a:off x="3922643" y="2842290"/>
            <a:ext cx="3351949" cy="11010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26" name="TextBox 25">
            <a:extLst>
              <a:ext uri="{FF2B5EF4-FFF2-40B4-BE49-F238E27FC236}">
                <a16:creationId xmlns:a16="http://schemas.microsoft.com/office/drawing/2014/main" id="{16A1E680-1547-52B3-63B1-1FB407C929F0}"/>
              </a:ext>
            </a:extLst>
          </p:cNvPr>
          <p:cNvSpPr txBox="1"/>
          <p:nvPr/>
        </p:nvSpPr>
        <p:spPr>
          <a:xfrm flipH="1">
            <a:off x="10244667" y="209973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2" name="Rectangle 1">
            <a:extLst>
              <a:ext uri="{FF2B5EF4-FFF2-40B4-BE49-F238E27FC236}">
                <a16:creationId xmlns:a16="http://schemas.microsoft.com/office/drawing/2014/main" id="{0C09E05C-CF69-84E7-3B3C-CBC8BDF4CC13}"/>
              </a:ext>
            </a:extLst>
          </p:cNvPr>
          <p:cNvSpPr/>
          <p:nvPr/>
        </p:nvSpPr>
        <p:spPr>
          <a:xfrm>
            <a:off x="0" y="9851010"/>
            <a:ext cx="7559675"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solidFill>
                  <a:sysClr val="windowText" lastClr="000000"/>
                </a:solidFill>
              </a:ln>
              <a:noFill/>
              <a:effectLst/>
              <a:uLnTx/>
              <a:uFillTx/>
              <a:latin typeface="LEGO Typewell"/>
              <a:ea typeface="+mn-ea"/>
              <a:cs typeface="+mn-cs"/>
            </a:endParaRPr>
          </a:p>
        </p:txBody>
      </p:sp>
      <p:pic>
        <p:nvPicPr>
          <p:cNvPr id="3" name="Picture 2">
            <a:extLst>
              <a:ext uri="{FF2B5EF4-FFF2-40B4-BE49-F238E27FC236}">
                <a16:creationId xmlns:a16="http://schemas.microsoft.com/office/drawing/2014/main" id="{A9B270D1-A41A-E09E-E773-BAB8C65577E4}"/>
              </a:ext>
            </a:extLst>
          </p:cNvPr>
          <p:cNvPicPr>
            <a:picLocks noChangeAspect="1"/>
          </p:cNvPicPr>
          <p:nvPr/>
        </p:nvPicPr>
        <p:blipFill>
          <a:blip r:embed="rId4"/>
          <a:stretch>
            <a:fillRect/>
          </a:stretch>
        </p:blipFill>
        <p:spPr>
          <a:xfrm>
            <a:off x="550204" y="10050927"/>
            <a:ext cx="2097304" cy="453299"/>
          </a:xfrm>
          <a:prstGeom prst="rect">
            <a:avLst/>
          </a:prstGeom>
        </p:spPr>
      </p:pic>
      <p:sp>
        <p:nvSpPr>
          <p:cNvPr id="11" name="Text Placeholder 7">
            <a:extLst>
              <a:ext uri="{FF2B5EF4-FFF2-40B4-BE49-F238E27FC236}">
                <a16:creationId xmlns:a16="http://schemas.microsoft.com/office/drawing/2014/main" id="{B1316A63-4E84-AD58-71AA-D77B7B624D2D}"/>
              </a:ext>
            </a:extLst>
          </p:cNvPr>
          <p:cNvSpPr txBox="1"/>
          <p:nvPr/>
        </p:nvSpPr>
        <p:spPr>
          <a:xfrm>
            <a:off x="487343" y="9438954"/>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lang="pl-PL" sz="600" b="0" i="0" u="none" strike="noStrike" cap="none" baseline="0">
                <a:solidFill>
                  <a:srgbClr val="FFFFFF"/>
                </a:solidFill>
                <a:effectLst/>
                <a:uFill>
                  <a:solidFill>
                    <a:prstClr val="black">
                      <a:alpha val="0"/>
                    </a:prstClr>
                  </a:solidFill>
                </a:uFill>
                <a:latin typeface="LEGO Typewell"/>
                <a:ea typeface="LEGO Typewell"/>
                <a:cs typeface="LEGO Typewell"/>
              </a:rPr>
              <a:t>LEGO, the LEGO logo, and the Minifigure are trademarks and/or copyrights of the LEGO Group. ©2025 The LEGO Group. All rights reserved.</a:t>
            </a:r>
          </a:p>
        </p:txBody>
      </p:sp>
      <p:sp>
        <p:nvSpPr>
          <p:cNvPr id="13" name="TextBox 12">
            <a:extLst>
              <a:ext uri="{FF2B5EF4-FFF2-40B4-BE49-F238E27FC236}">
                <a16:creationId xmlns:a16="http://schemas.microsoft.com/office/drawing/2014/main" id="{CC8C8B4F-91C9-F5DA-2C46-FFF6687CD5F2}"/>
              </a:ext>
            </a:extLst>
          </p:cNvPr>
          <p:cNvSpPr txBox="1"/>
          <p:nvPr/>
        </p:nvSpPr>
        <p:spPr>
          <a:xfrm flipH="1">
            <a:off x="10853530" y="119269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4" name="TextBox 13">
            <a:extLst>
              <a:ext uri="{FF2B5EF4-FFF2-40B4-BE49-F238E27FC236}">
                <a16:creationId xmlns:a16="http://schemas.microsoft.com/office/drawing/2014/main" id="{BAA723FE-EB74-460E-2D4C-CF4137F96578}"/>
              </a:ext>
            </a:extLst>
          </p:cNvPr>
          <p:cNvSpPr txBox="1"/>
          <p:nvPr/>
        </p:nvSpPr>
        <p:spPr>
          <a:xfrm flipH="1">
            <a:off x="9521687" y="180892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mc:AlternateContent xmlns:mc="http://schemas.openxmlformats.org/markup-compatibility/2006">
        <mc:Choice xmlns:p14="http://schemas.microsoft.com/office/powerpoint/2010/main" Requires="p14">
          <p:contentPart p14:bwMode="auto" r:id="rId5">
            <p14:nvContentPartPr>
              <p14:cNvPr id="16" name="Ink 15">
                <a:extLst>
                  <a:ext uri="{FF2B5EF4-FFF2-40B4-BE49-F238E27FC236}">
                    <a16:creationId xmlns:a16="http://schemas.microsoft.com/office/drawing/2014/main" id="{A349126B-6430-FE62-B2E8-75CAA9D37F6F}"/>
                  </a:ext>
                </a:extLst>
              </p14:cNvPr>
              <p14:cNvContentPartPr/>
              <p14:nvPr/>
            </p14:nvContentPartPr>
            <p14:xfrm>
              <a:off x="-377867" y="9322497"/>
              <a:ext cx="360" cy="360"/>
            </p14:xfrm>
          </p:contentPart>
        </mc:Choice>
        <mc:Fallback>
          <p:pic>
            <p:nvPicPr>
              <p:cNvPr id="16" name="Ink 15">
                <a:extLst>
                  <a:ext uri="{FF2B5EF4-FFF2-40B4-BE49-F238E27FC236}">
                    <a16:creationId xmlns:a16="http://schemas.microsoft.com/office/drawing/2014/main" id="{A349126B-6430-FE62-B2E8-75CAA9D37F6F}"/>
                  </a:ext>
                </a:extLst>
              </p:cNvPr>
              <p:cNvPicPr/>
              <p:nvPr/>
            </p:nvPicPr>
            <p:blipFill>
              <a:blip r:embed="rId6"/>
              <a:stretch>
                <a:fillRect/>
              </a:stretch>
            </p:blipFill>
            <p:spPr>
              <a:xfrm>
                <a:off x="-383987" y="9316377"/>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0D9F2154-7E08-BF47-8020-FB55D82C01B2}"/>
                  </a:ext>
                </a:extLst>
              </p14:cNvPr>
              <p14:cNvContentPartPr/>
              <p14:nvPr/>
            </p14:nvContentPartPr>
            <p14:xfrm>
              <a:off x="3433453" y="9062217"/>
              <a:ext cx="9000" cy="21240"/>
            </p14:xfrm>
          </p:contentPart>
        </mc:Choice>
        <mc:Fallback>
          <p:pic>
            <p:nvPicPr>
              <p:cNvPr id="18" name="Ink 17">
                <a:extLst>
                  <a:ext uri="{FF2B5EF4-FFF2-40B4-BE49-F238E27FC236}">
                    <a16:creationId xmlns:a16="http://schemas.microsoft.com/office/drawing/2014/main" id="{0D9F2154-7E08-BF47-8020-FB55D82C01B2}"/>
                  </a:ext>
                </a:extLst>
              </p:cNvPr>
              <p:cNvPicPr/>
              <p:nvPr/>
            </p:nvPicPr>
            <p:blipFill>
              <a:blip r:embed="rId8"/>
              <a:stretch>
                <a:fillRect/>
              </a:stretch>
            </p:blipFill>
            <p:spPr>
              <a:xfrm>
                <a:off x="3427333" y="9056097"/>
                <a:ext cx="21240" cy="33480"/>
              </a:xfrm>
              <a:prstGeom prst="rect">
                <a:avLst/>
              </a:prstGeom>
            </p:spPr>
          </p:pic>
        </mc:Fallback>
      </mc:AlternateContent>
      <p:sp>
        <p:nvSpPr>
          <p:cNvPr id="6" name="Text Placeholder 4">
            <a:extLst>
              <a:ext uri="{FF2B5EF4-FFF2-40B4-BE49-F238E27FC236}">
                <a16:creationId xmlns:a16="http://schemas.microsoft.com/office/drawing/2014/main" id="{13C74A19-7B90-2EC8-0508-71A8E51607EB}"/>
              </a:ext>
            </a:extLst>
          </p:cNvPr>
          <p:cNvSpPr txBox="1"/>
          <p:nvPr/>
        </p:nvSpPr>
        <p:spPr>
          <a:xfrm>
            <a:off x="731948" y="1049342"/>
            <a:ext cx="5115809" cy="1786227"/>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6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6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40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4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40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8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a:t>
            </a:r>
          </a:p>
          <a:p>
            <a:pPr marL="0" marR="0" lvl="0" indent="0" algn="l" defTabSz="567019" rtl="0" eaLnBrk="1" fontAlgn="auto" latinLnBrk="0" hangingPunct="1">
              <a:lnSpc>
                <a:spcPct val="100000"/>
              </a:lnSpc>
              <a:spcBef>
                <a:spcPct val="0"/>
              </a:spcBef>
              <a:spcAft>
                <a:spcPct val="0"/>
              </a:spcAft>
              <a:buClrTx/>
              <a:buSzTx/>
              <a:buFontTx/>
              <a:buNone/>
              <a:defRPr/>
            </a:pPr>
            <a:endParaRPr kumimoji="0" lang="en-GB" sz="28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pic>
        <p:nvPicPr>
          <p:cNvPr id="21" name="Picture 20" descr="A group of blue circles with text&#10;&#10;AI-generated content may be incorrect.">
            <a:extLst>
              <a:ext uri="{FF2B5EF4-FFF2-40B4-BE49-F238E27FC236}">
                <a16:creationId xmlns:a16="http://schemas.microsoft.com/office/drawing/2014/main" id="{7F969817-6B05-8563-34EE-71060C73D2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4591" y="2842290"/>
            <a:ext cx="560616" cy="557784"/>
          </a:xfrm>
          <a:prstGeom prst="rect">
            <a:avLst/>
          </a:prstGeom>
        </p:spPr>
      </p:pic>
      <p:pic>
        <p:nvPicPr>
          <p:cNvPr id="22" name="Picture 21" descr="A blue background with white circles&#10;&#10;AI-generated content may be incorrect.">
            <a:extLst>
              <a:ext uri="{FF2B5EF4-FFF2-40B4-BE49-F238E27FC236}">
                <a16:creationId xmlns:a16="http://schemas.microsoft.com/office/drawing/2014/main" id="{C6B9F86D-1371-05D5-65D7-67E67BE981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910" y="2280221"/>
            <a:ext cx="557784" cy="557784"/>
          </a:xfrm>
          <a:prstGeom prst="rect">
            <a:avLst/>
          </a:prstGeom>
        </p:spPr>
      </p:pic>
      <p:sp>
        <p:nvSpPr>
          <p:cNvPr id="23" name="Text Placeholder 7">
            <a:extLst>
              <a:ext uri="{FF2B5EF4-FFF2-40B4-BE49-F238E27FC236}">
                <a16:creationId xmlns:a16="http://schemas.microsoft.com/office/drawing/2014/main" id="{9FCC085D-ACCA-72DE-EAA4-D4F71A4919A3}"/>
              </a:ext>
            </a:extLst>
          </p:cNvPr>
          <p:cNvSpPr txBox="1"/>
          <p:nvPr/>
        </p:nvSpPr>
        <p:spPr>
          <a:xfrm>
            <a:off x="3790258" y="10275941"/>
            <a:ext cx="3664301" cy="299294"/>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LEGO, the LEGO logo, and the Minifigure are trademarks and/or copyrights of the LEGO Group. ©202</a:t>
            </a:r>
            <a:r>
              <a:rPr lang="en-US" sz="600" b="0" i="0" u="none" strike="noStrike" cap="none" baseline="0" dirty="0">
                <a:solidFill>
                  <a:srgbClr val="BDBDBD"/>
                </a:solidFill>
                <a:effectLst/>
                <a:uFill>
                  <a:solidFill>
                    <a:prstClr val="black">
                      <a:alpha val="0"/>
                    </a:prstClr>
                  </a:solidFill>
                </a:uFill>
                <a:latin typeface="LEGO Typewell"/>
                <a:ea typeface="LEGO Typewell"/>
                <a:cs typeface="LEGO Typewell"/>
              </a:rPr>
              <a:t>6</a:t>
            </a: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 The LEGO Group. All rights reserved.</a:t>
            </a:r>
          </a:p>
        </p:txBody>
      </p:sp>
      <p:sp>
        <p:nvSpPr>
          <p:cNvPr id="27" name="TextBox 26">
            <a:extLst>
              <a:ext uri="{FF2B5EF4-FFF2-40B4-BE49-F238E27FC236}">
                <a16:creationId xmlns:a16="http://schemas.microsoft.com/office/drawing/2014/main" id="{2B765589-EDE8-9914-3381-098B208D9B50}"/>
              </a:ext>
            </a:extLst>
          </p:cNvPr>
          <p:cNvSpPr txBox="1"/>
          <p:nvPr/>
        </p:nvSpPr>
        <p:spPr>
          <a:xfrm flipH="1">
            <a:off x="9018270" y="7829550"/>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LEGO Typewell"/>
              <a:ea typeface="+mn-ea"/>
              <a:cs typeface="+mn-cs"/>
            </a:endParaRPr>
          </a:p>
        </p:txBody>
      </p:sp>
      <p:graphicFrame>
        <p:nvGraphicFramePr>
          <p:cNvPr id="4" name="Table 3">
            <a:extLst>
              <a:ext uri="{FF2B5EF4-FFF2-40B4-BE49-F238E27FC236}">
                <a16:creationId xmlns:a16="http://schemas.microsoft.com/office/drawing/2014/main" id="{F0212276-CCF5-57EB-39CF-E16DAB561EA8}"/>
              </a:ext>
            </a:extLst>
          </p:cNvPr>
          <p:cNvGraphicFramePr>
            <a:graphicFrameLocks noGrp="1"/>
          </p:cNvGraphicFramePr>
          <p:nvPr/>
        </p:nvGraphicFramePr>
        <p:xfrm>
          <a:off x="4068420" y="3098800"/>
          <a:ext cx="3098190" cy="822960"/>
        </p:xfrm>
        <a:graphic>
          <a:graphicData uri="http://schemas.openxmlformats.org/drawingml/2006/table">
            <a:tbl>
              <a:tblPr firstRow="1" bandRow="1">
                <a:tableStyleId>{5C22544A-7EE6-4342-B048-85BDC9FD1C3A}</a:tableStyleId>
              </a:tblPr>
              <a:tblGrid>
                <a:gridCol w="2732835">
                  <a:extLst>
                    <a:ext uri="{9D8B030D-6E8A-4147-A177-3AD203B41FA5}">
                      <a16:colId xmlns:a16="http://schemas.microsoft.com/office/drawing/2014/main" val="1694869556"/>
                    </a:ext>
                  </a:extLst>
                </a:gridCol>
                <a:gridCol w="365355">
                  <a:extLst>
                    <a:ext uri="{9D8B030D-6E8A-4147-A177-3AD203B41FA5}">
                      <a16:colId xmlns:a16="http://schemas.microsoft.com/office/drawing/2014/main" val="3696754741"/>
                    </a:ext>
                  </a:extLst>
                </a:gridCol>
              </a:tblGrid>
              <a:tr h="370840">
                <a:tc>
                  <a:txBody>
                    <a:bodyPr/>
                    <a:lstStyle/>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a:t>
                      </a:r>
                      <a:br>
                        <a:rPr sz="1200"/>
                      </a:br>
                      <a:endParaRPr lang="en-gb" sz="12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22</a:t>
                      </a:r>
                    </a:p>
                    <a:p>
                      <a:pPr algn="r"/>
                      <a:endParaRPr lang="en-US" sz="1200" b="1">
                        <a:solidFill>
                          <a:schemeClr val="tx1"/>
                        </a:solidFill>
                      </a:endParaRPr>
                    </a:p>
                    <a:p>
                      <a:pPr algn="r"/>
                      <a:endParaRPr lang="en-US" sz="1200" b="1">
                        <a:solidFill>
                          <a:schemeClr val="tx1"/>
                        </a:solidFill>
                      </a:endParaRPr>
                    </a:p>
                    <a:p>
                      <a:pPr algn="r"/>
                      <a:endParaRPr lang="en-DK" sz="1200" b="1">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5308583"/>
                  </a:ext>
                </a:extLst>
              </a:tr>
            </a:tbl>
          </a:graphicData>
        </a:graphic>
      </p:graphicFrame>
    </p:spTree>
    <p:extLst>
      <p:ext uri="{BB962C8B-B14F-4D97-AF65-F5344CB8AC3E}">
        <p14:creationId xmlns:p14="http://schemas.microsoft.com/office/powerpoint/2010/main" val="224573123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02386-D619-8B64-2DCC-48B2D2D15AD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7D7E272-8474-10D7-DC87-79AB9EE5D343}"/>
              </a:ext>
            </a:extLst>
          </p:cNvPr>
          <p:cNvSpPr/>
          <p:nvPr/>
        </p:nvSpPr>
        <p:spPr>
          <a:xfrm>
            <a:off x="281354" y="3384146"/>
            <a:ext cx="7278321" cy="64456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409B012A-BC88-01F2-F8C2-1C761B6BD298}"/>
              </a:ext>
            </a:extLst>
          </p:cNvPr>
          <p:cNvGraphicFramePr>
            <a:graphicFrameLocks noGrp="1"/>
          </p:cNvGraphicFramePr>
          <p:nvPr>
            <p:extLst>
              <p:ext uri="{D42A27DB-BD31-4B8C-83A1-F6EECF244321}">
                <p14:modId xmlns:p14="http://schemas.microsoft.com/office/powerpoint/2010/main" val="2986525770"/>
              </p:ext>
            </p:extLst>
          </p:nvPr>
        </p:nvGraphicFramePr>
        <p:xfrm>
          <a:off x="452802" y="3663736"/>
          <a:ext cx="6540533" cy="5885834"/>
        </p:xfrm>
        <a:graphic>
          <a:graphicData uri="http://schemas.openxmlformats.org/drawingml/2006/table">
            <a:tbl>
              <a:tblPr firstRow="1" bandRow="1">
                <a:tableStyleId>{5C22544A-7EE6-4342-B048-85BDC9FD1C3A}</a:tableStyleId>
              </a:tblPr>
              <a:tblGrid>
                <a:gridCol w="1408430">
                  <a:extLst>
                    <a:ext uri="{9D8B030D-6E8A-4147-A177-3AD203B41FA5}">
                      <a16:colId xmlns:a16="http://schemas.microsoft.com/office/drawing/2014/main" val="1195298208"/>
                    </a:ext>
                  </a:extLst>
                </a:gridCol>
                <a:gridCol w="5132103">
                  <a:extLst>
                    <a:ext uri="{9D8B030D-6E8A-4147-A177-3AD203B41FA5}">
                      <a16:colId xmlns:a16="http://schemas.microsoft.com/office/drawing/2014/main" val="756875150"/>
                    </a:ext>
                  </a:extLst>
                </a:gridCol>
              </a:tblGrid>
              <a:tr h="192319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9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 połączeniu aplikacji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Coding Canvas ze sprzętem LEGO Education (Nauki przyrodnicze i ścisłe lub Informatyka i AI), uczniowie mogą:</a:t>
                      </a:r>
                    </a:p>
                    <a:p>
                      <a:pPr>
                        <a:lnSpc>
                          <a:spcPct val="100000"/>
                        </a:lnSpc>
                      </a:pPr>
                      <a:endParaRPr lang="en-US" sz="1000" b="0" kern="1200">
                        <a:solidFill>
                          <a:schemeClr val="dk1"/>
                        </a:solidFill>
                        <a:effectLst/>
                        <a:latin typeface="+mn-lt"/>
                        <a:ea typeface="+mn-ea"/>
                        <a:cs typeface="+mn-cs"/>
                      </a:endParaRP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zapoznać się z ciekawymi, eksperymentalnymi i bezpiecznymi doświadczeniami ze sztuczną inteligencją</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ożywić swoje konstrukcje w ciekawym i interaktywnym środowisku </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nauczyć się myślenia komputacyjnego i zagadnień z zakresu informatyki poprzez programowanie blokowe</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zmieniać, ulepszać, debugować i eksperymentować z modelami LEGO Education HW i LEGO Education</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rozwijać się wraz z nabywaniem doświadczenia, ponieważ aplikacja jest przeznaczona dla klas 1–3 (bloki ikon) i 4–6 oraz 7–8 (bloki słów) i oferuje zestawy narzędzi dla uczniów na wszystkich poziomach. </a:t>
                      </a:r>
                    </a:p>
                    <a:p>
                      <a:pPr marL="0" indent="0">
                        <a:lnSpc>
                          <a:spcPct val="100000"/>
                        </a:lnSpc>
                        <a:buFont typeface="Arial" panose="020B0604020202020204" pitchFamily="34" charset="0"/>
                        <a:buNone/>
                      </a:pPr>
                      <a:endParaRPr lang="en-US" sz="1000" b="0" kern="1200">
                        <a:solidFill>
                          <a:schemeClr val="tx1"/>
                        </a:solidFill>
                        <a:effectLst/>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923056">
                <a:tc>
                  <a:txBody>
                    <a:bodyPr/>
                    <a:lstStyle/>
                    <a:p>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Język</a:t>
                      </a:r>
                      <a:endParaRPr lang="en-GB" sz="9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jest dostępna w 21 językach: </a:t>
                      </a: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angielskim (amerykańskim), angielskim (brytyjskim), angielskim (australijskim), chińskim (uproszczonym), japońskim, niemieckim, niderlandzkim, szwedzkim, norweskim, duńskim, francuskim, włoskim, koreańskim, portugalskim brazylijskim, hiszpańskim meksykańskim, polskim, tureckim, wietnamskim, arabskim i fińskim. </a:t>
                      </a:r>
                      <a:endParaRPr lang="en-US" sz="1000">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118404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Open Source</a:t>
                      </a:r>
                    </a:p>
                    <a:p>
                      <a:pPr marL="0" marR="0" lvl="0" indent="0" algn="l" defTabSz="567019" rtl="0" eaLnBrk="1" fontAlgn="auto" latinLnBrk="0" hangingPunct="1">
                        <a:lnSpc>
                          <a:spcPct val="100000"/>
                        </a:lnSpc>
                        <a:spcBef>
                          <a:spcPct val="0"/>
                        </a:spcBef>
                        <a:spcAft>
                          <a:spcPct val="0"/>
                        </a:spcAft>
                        <a:buClrTx/>
                        <a:buSzTx/>
                        <a:buFontTx/>
                        <a:buNone/>
                        <a:defRPr/>
                      </a:pPr>
                      <a:endParaRPr lang="en-US" sz="900" b="1">
                        <a:solidFill>
                          <a:schemeClr val="tx1"/>
                        </a:solidFill>
                        <a:effectLst/>
                        <a:latin typeface="LEGO Typewell" pitchFamily="2"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Obsługiwane systemy</a:t>
                      </a:r>
                      <a:endParaRPr lang="en-GB" sz="9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Nie. API będzie jednak publicznie dostępne.</a:t>
                      </a:r>
                      <a:endParaRPr lang="en-US" sz="1000">
                        <a:latin typeface="+mn-lt"/>
                      </a:endParaRPr>
                    </a:p>
                    <a:p>
                      <a:pPr>
                        <a:lnSpc>
                          <a:spcPct val="100000"/>
                        </a:lnSpc>
                        <a:buNone/>
                      </a:pPr>
                      <a:endParaRPr lang="en-US" sz="1000"/>
                    </a:p>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Natywna aplikacja na iPada dla systemu iOS                                    </a:t>
                      </a:r>
                    </a:p>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internetowa (opracowana dla przeglądarek Chromium, np. Google Chrome)*</a:t>
                      </a:r>
                    </a:p>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WebBLE to wymóg, ponieważ połączenie ze sprzętem wymaga łączności Bluetooth</a:t>
                      </a: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41680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Wymagania systemowe</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Bluetooth </a:t>
                      </a:r>
                    </a:p>
                    <a:p>
                      <a:pPr marL="0" marR="0" lvl="0" indent="0" algn="l" defTabSz="567019"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Kamera (np. wbudowana kamera internetowa)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r h="1136892">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Języki programowania</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Bloki ikon i bloki słów (oparte na Blockly, podobne do Scratch)</a:t>
                      </a:r>
                    </a:p>
                    <a:p>
                      <a:pPr algn="l">
                        <a:lnSpc>
                          <a:spcPct val="100000"/>
                        </a:lnSpc>
                        <a:buNone/>
                      </a:pPr>
                      <a:endParaRPr lang="en-US" sz="1000" b="0">
                        <a:solidFill>
                          <a:srgbClr val="292A2E"/>
                        </a:solidFill>
                        <a:effectLst/>
                        <a:latin typeface="+mn-lt"/>
                      </a:endParaRPr>
                    </a:p>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W aplikacji nie ma programowania tekstowego, ale LEGO Education udostępni API (interfejs programowania aplikacji) publicznie z pakietem instalacyjnym Python, co oznacza, że użytkownicy będą mogli korzystać z ulubionego narzędzia do programowania tekstowego do interakcji ze sprzętem LEGO Education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5631065"/>
                  </a:ext>
                </a:extLst>
              </a:tr>
            </a:tbl>
          </a:graphicData>
        </a:graphic>
      </p:graphicFrame>
      <p:sp>
        <p:nvSpPr>
          <p:cNvPr id="4" name="Rectangle 3">
            <a:extLst>
              <a:ext uri="{FF2B5EF4-FFF2-40B4-BE49-F238E27FC236}">
                <a16:creationId xmlns:a16="http://schemas.microsoft.com/office/drawing/2014/main" id="{34B80991-CB63-F145-2ED2-BFCA401E5AC0}"/>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Rectangle 4">
            <a:extLst>
              <a:ext uri="{FF2B5EF4-FFF2-40B4-BE49-F238E27FC236}">
                <a16:creationId xmlns:a16="http://schemas.microsoft.com/office/drawing/2014/main" id="{F39495B8-B886-401F-0503-B29203DC6D74}"/>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Text Placeholder 4">
            <a:extLst>
              <a:ext uri="{FF2B5EF4-FFF2-40B4-BE49-F238E27FC236}">
                <a16:creationId xmlns:a16="http://schemas.microsoft.com/office/drawing/2014/main" id="{C1701830-CF8C-DCC0-D8F5-57F194EE6B76}"/>
              </a:ext>
            </a:extLst>
          </p:cNvPr>
          <p:cNvSpPr txBox="1"/>
          <p:nvPr/>
        </p:nvSpPr>
        <p:spPr>
          <a:xfrm>
            <a:off x="322788" y="1110343"/>
            <a:ext cx="3520342" cy="1341309"/>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GB" sz="20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pic>
        <p:nvPicPr>
          <p:cNvPr id="8" name="Picture 7" descr="A blue background with white circles&#10;&#10;AI-generated content may be incorrect.">
            <a:extLst>
              <a:ext uri="{FF2B5EF4-FFF2-40B4-BE49-F238E27FC236}">
                <a16:creationId xmlns:a16="http://schemas.microsoft.com/office/drawing/2014/main" id="{A8379CD2-4B94-0107-5CCD-3E4896DB0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7" name="Picture 6" descr="A logo of a company&#10;&#10;AI-generated content may be incorrect.">
            <a:extLst>
              <a:ext uri="{FF2B5EF4-FFF2-40B4-BE49-F238E27FC236}">
                <a16:creationId xmlns:a16="http://schemas.microsoft.com/office/drawing/2014/main" id="{AF8A2DE3-8793-B2AD-AC26-F7DEAF5EA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057" y="610665"/>
            <a:ext cx="1710635" cy="1710635"/>
          </a:xfrm>
          <a:prstGeom prst="rect">
            <a:avLst/>
          </a:prstGeom>
        </p:spPr>
      </p:pic>
    </p:spTree>
    <p:extLst>
      <p:ext uri="{BB962C8B-B14F-4D97-AF65-F5344CB8AC3E}">
        <p14:creationId xmlns:p14="http://schemas.microsoft.com/office/powerpoint/2010/main" val="243602297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E1CFB-7579-D604-5BA4-7C87D37357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B6D5263-2C19-A59E-D5F6-908D4660402A}"/>
              </a:ext>
            </a:extLst>
          </p:cNvPr>
          <p:cNvSpPr/>
          <p:nvPr/>
        </p:nvSpPr>
        <p:spPr>
          <a:xfrm>
            <a:off x="289615" y="3663737"/>
            <a:ext cx="7278321" cy="6166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D19552CE-9FEC-3FC0-7D68-0F1A9377F3F1}"/>
              </a:ext>
            </a:extLst>
          </p:cNvPr>
          <p:cNvGraphicFramePr>
            <a:graphicFrameLocks noGrp="1"/>
          </p:cNvGraphicFramePr>
          <p:nvPr/>
        </p:nvGraphicFramePr>
        <p:xfrm>
          <a:off x="446371" y="3908538"/>
          <a:ext cx="6666932" cy="5729016"/>
        </p:xfrm>
        <a:graphic>
          <a:graphicData uri="http://schemas.openxmlformats.org/drawingml/2006/table">
            <a:tbl>
              <a:tblPr firstRow="1" bandRow="1">
                <a:tableStyleId>{5C22544A-7EE6-4342-B048-85BDC9FD1C3A}</a:tableStyleId>
              </a:tblPr>
              <a:tblGrid>
                <a:gridCol w="1534829">
                  <a:extLst>
                    <a:ext uri="{9D8B030D-6E8A-4147-A177-3AD203B41FA5}">
                      <a16:colId xmlns:a16="http://schemas.microsoft.com/office/drawing/2014/main" val="1195298208"/>
                    </a:ext>
                  </a:extLst>
                </a:gridCol>
                <a:gridCol w="5132103">
                  <a:extLst>
                    <a:ext uri="{9D8B030D-6E8A-4147-A177-3AD203B41FA5}">
                      <a16:colId xmlns:a16="http://schemas.microsoft.com/office/drawing/2014/main" val="756875150"/>
                    </a:ext>
                  </a:extLst>
                </a:gridCol>
              </a:tblGrid>
              <a:tr h="204801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Moduły i lekcje</a:t>
                      </a:r>
                      <a:endParaRPr lang="en-VN" sz="9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Moduły i lekcje są dostępne w Portalu dla nauczycieli, a nie w samej aplikacji Coding Canvas. Gdy uczniowie będą musieli zaangażować się w konkretną lekcję, w prezentacji nauczyciela zostanie wyświetlony kod PIN do lekcji. Ten kod PIN jest następnie wprowadzany przez uczniów do aplikacji Coding Canvas, która ładuje wstępnie wypełniony szablon zawierający kod startowy lekcji (początkowy fragment kodu, który może wprawić modele w ruch) oraz wyselekcjonowaną gamę bloków, ułatwiającą uczniom działania.</a:t>
                      </a:r>
                    </a:p>
                    <a:p>
                      <a:pPr algn="l">
                        <a:lnSpc>
                          <a:spcPct val="100000"/>
                        </a:lnSpc>
                        <a:buNone/>
                      </a:pPr>
                      <a:endParaRPr lang="en-US" sz="1000" b="0">
                        <a:solidFill>
                          <a:srgbClr val="292A2E"/>
                        </a:solidFill>
                        <a:effectLst/>
                        <a:latin typeface="+mn-lt"/>
                      </a:endParaRPr>
                    </a:p>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Oznacza to, że aplikacja Coding Canvas zajmuje o wiele mniej miejsca niż aplikacja LEGO Education SPIKE, ponieważ na urządzeniach uczniów nie ma żadnych dużych plików do pobrania. </a:t>
                      </a:r>
                    </a:p>
                    <a:p>
                      <a:pPr>
                        <a:lnSpc>
                          <a:spcPct val="100000"/>
                        </a:lnSpc>
                      </a:pPr>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7731891"/>
                  </a:ext>
                </a:extLst>
              </a:tr>
              <a:tr h="160836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Dystrybucja oprogramowania</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Aplikacja internetowa</a:t>
                      </a:r>
                      <a:br>
                        <a:rPr sz="1000"/>
                      </a:b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internetowa jest dostępna bezpłatnie na stronie </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hlinkClick r:id="rId2" tooltip="http://code.legoeducation.com" history="0"/>
                        </a:rPr>
                        <a:t>code.legoeducation.com</a:t>
                      </a:r>
                      <a:endParaRPr lang="en-US" sz="1000" b="0" kern="1200">
                        <a:solidFill>
                          <a:schemeClr val="dk1"/>
                        </a:solidFill>
                        <a:effectLst/>
                        <a:latin typeface="+mn-lt"/>
                        <a:ea typeface="+mn-ea"/>
                        <a:cs typeface="+mn-cs"/>
                      </a:endParaRPr>
                    </a:p>
                    <a:p>
                      <a:pPr>
                        <a:lnSpc>
                          <a:spcPct val="100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Aplikacja na iPada</a:t>
                      </a:r>
                      <a:br>
                        <a:rPr sz="1000"/>
                      </a:b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Aplikację na iPada można zainstalować w sklepie Apple App Store na iPadach lub Apple School Manager. </a:t>
                      </a:r>
                    </a:p>
                    <a:p>
                      <a:pPr>
                        <a:lnSpc>
                          <a:spcPct val="100000"/>
                        </a:lnSpc>
                      </a:pPr>
                      <a:endParaRPr lang="en-US" sz="1000" b="0" kern="1200">
                        <a:solidFill>
                          <a:schemeClr val="dk1"/>
                        </a:solidFill>
                        <a:effectLst/>
                        <a:latin typeface="+mn-lt"/>
                        <a:ea typeface="+mn-ea"/>
                        <a:cs typeface="+mn-cs"/>
                      </a:endParaRPr>
                    </a:p>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Do korzystania z tej platformy nie jest wymagane logowanie użytkownika. </a:t>
                      </a:r>
                    </a:p>
                    <a:p>
                      <a:pPr>
                        <a:lnSpc>
                          <a:spcPct val="100000"/>
                        </a:lnSpc>
                      </a:pPr>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8905837"/>
                  </a:ext>
                </a:extLst>
              </a:tr>
              <a:tr h="204801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Prywatność danych</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 nie wymaga tworzenia konta ani podawania danych logowania użytkownika. Aplikacja Coding Canvas nie gromadzi informacji umożliwiających identyfikację użytkownika ani informacji o jego stanie zdrowia zgodnie z RODO. Do prawidłowego działania aplikacji jest jednak niezbędny odczyt adresów IP. </a:t>
                      </a:r>
                    </a:p>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Obrazy wykorzystywane do szkolenia sztucznej inteligencji lub funkcji sztucznej inteligencji nigdy nie są przechowywane ani gromadzone, a wszelkie przetwarzanie danych związanych z sztuczną inteligencją odbywa się lokalnie na urządzeniach uczniów. </a:t>
                      </a:r>
                    </a:p>
                    <a:p>
                      <a:pPr>
                        <a:lnSpc>
                          <a:spcPct val="100000"/>
                        </a:lnSpc>
                      </a:pPr>
                      <a:endParaRPr lang="en-US" sz="1000" b="0" kern="1200">
                        <a:solidFill>
                          <a:schemeClr val="dk1"/>
                        </a:solidFill>
                        <a:effectLst/>
                        <a:latin typeface="+mn-lt"/>
                        <a:ea typeface="+mn-ea"/>
                        <a:cs typeface="+mn-cs"/>
                      </a:endParaRPr>
                    </a:p>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 może nie obsługiwać wszystkich funkcji i funkcji sprzętowych. </a:t>
                      </a:r>
                      <a:endParaRPr lang="en-US" sz="1000" b="0" kern="1200">
                        <a:solidFill>
                          <a:schemeClr val="dk1"/>
                        </a:solidFill>
                        <a:effectLst/>
                        <a:latin typeface="+mn-lt"/>
                        <a:ea typeface="+mn-ea"/>
                        <a:cs typeface="+mn-cs"/>
                      </a:endParaRPr>
                    </a:p>
                    <a:p>
                      <a:pPr>
                        <a:lnSpc>
                          <a:spcPct val="100000"/>
                        </a:lnSpc>
                      </a:pPr>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5865578"/>
                  </a:ext>
                </a:extLst>
              </a:tr>
            </a:tbl>
          </a:graphicData>
        </a:graphic>
      </p:graphicFrame>
      <p:sp>
        <p:nvSpPr>
          <p:cNvPr id="4" name="Rectangle 3">
            <a:extLst>
              <a:ext uri="{FF2B5EF4-FFF2-40B4-BE49-F238E27FC236}">
                <a16:creationId xmlns:a16="http://schemas.microsoft.com/office/drawing/2014/main" id="{57250EB0-3248-2309-6DA3-E9B87A8682A6}"/>
              </a:ext>
            </a:extLst>
          </p:cNvPr>
          <p:cNvSpPr/>
          <p:nvPr/>
        </p:nvSpPr>
        <p:spPr>
          <a:xfrm>
            <a:off x="3633324" y="-1"/>
            <a:ext cx="3926352" cy="366373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Rectangle 4">
            <a:extLst>
              <a:ext uri="{FF2B5EF4-FFF2-40B4-BE49-F238E27FC236}">
                <a16:creationId xmlns:a16="http://schemas.microsoft.com/office/drawing/2014/main" id="{9334E186-6DDD-E341-F0D8-299653D5C4D7}"/>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Text Placeholder 4">
            <a:extLst>
              <a:ext uri="{FF2B5EF4-FFF2-40B4-BE49-F238E27FC236}">
                <a16:creationId xmlns:a16="http://schemas.microsoft.com/office/drawing/2014/main" id="{9839E914-3EC4-661E-BB44-56EF9879D97B}"/>
              </a:ext>
            </a:extLst>
          </p:cNvPr>
          <p:cNvSpPr txBox="1"/>
          <p:nvPr/>
        </p:nvSpPr>
        <p:spPr>
          <a:xfrm>
            <a:off x="322788" y="1110343"/>
            <a:ext cx="3520342" cy="1341309"/>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GB" sz="20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pic>
        <p:nvPicPr>
          <p:cNvPr id="8" name="Picture 7" descr="A blue background with white circles&#10;&#10;AI-generated content may be incorrect.">
            <a:extLst>
              <a:ext uri="{FF2B5EF4-FFF2-40B4-BE49-F238E27FC236}">
                <a16:creationId xmlns:a16="http://schemas.microsoft.com/office/drawing/2014/main" id="{52166BC3-8023-D83B-6A29-C0C6D76B6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7" name="Picture 6" descr="A logo of a company&#10;&#10;AI-generated content may be incorrect.">
            <a:extLst>
              <a:ext uri="{FF2B5EF4-FFF2-40B4-BE49-F238E27FC236}">
                <a16:creationId xmlns:a16="http://schemas.microsoft.com/office/drawing/2014/main" id="{67B17B67-19A3-F4EF-6FDC-8D72C7F2D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879" y="701812"/>
            <a:ext cx="1710635" cy="1710635"/>
          </a:xfrm>
          <a:prstGeom prst="rect">
            <a:avLst/>
          </a:prstGeom>
        </p:spPr>
      </p:pic>
    </p:spTree>
    <p:extLst>
      <p:ext uri="{BB962C8B-B14F-4D97-AF65-F5344CB8AC3E}">
        <p14:creationId xmlns:p14="http://schemas.microsoft.com/office/powerpoint/2010/main" val="13899330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9827EC-3700-5C2D-45FF-9ED843615D9A}"/>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3" name="Rectangle 2">
            <a:extLst>
              <a:ext uri="{FF2B5EF4-FFF2-40B4-BE49-F238E27FC236}">
                <a16:creationId xmlns:a16="http://schemas.microsoft.com/office/drawing/2014/main" id="{523B1994-833E-CF6B-D2C1-1A37AC7F56E7}"/>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52C4568B-4E60-DE74-38FB-57AD9AAFC8AC}"/>
              </a:ext>
            </a:extLst>
          </p:cNvPr>
          <p:cNvGraphicFramePr>
            <a:graphicFrameLocks noGrp="1"/>
          </p:cNvGraphicFramePr>
          <p:nvPr>
            <p:extLst>
              <p:ext uri="{D42A27DB-BD31-4B8C-83A1-F6EECF244321}">
                <p14:modId xmlns:p14="http://schemas.microsoft.com/office/powerpoint/2010/main" val="62029938"/>
              </p:ext>
            </p:extLst>
          </p:nvPr>
        </p:nvGraphicFramePr>
        <p:xfrm>
          <a:off x="496143" y="3861729"/>
          <a:ext cx="6782178" cy="5751195"/>
        </p:xfrm>
        <a:graphic>
          <a:graphicData uri="http://schemas.openxmlformats.org/drawingml/2006/table">
            <a:tbl>
              <a:tblPr firstRow="1" bandRow="1">
                <a:tableStyleId>{5C22544A-7EE6-4342-B048-85BDC9FD1C3A}</a:tableStyleId>
              </a:tblPr>
              <a:tblGrid>
                <a:gridCol w="1236327">
                  <a:extLst>
                    <a:ext uri="{9D8B030D-6E8A-4147-A177-3AD203B41FA5}">
                      <a16:colId xmlns:a16="http://schemas.microsoft.com/office/drawing/2014/main" val="1195298208"/>
                    </a:ext>
                  </a:extLst>
                </a:gridCol>
                <a:gridCol w="5545851">
                  <a:extLst>
                    <a:ext uri="{9D8B030D-6E8A-4147-A177-3AD203B41FA5}">
                      <a16:colId xmlns:a16="http://schemas.microsoft.com/office/drawing/2014/main" val="756875150"/>
                    </a:ext>
                  </a:extLst>
                </a:gridCol>
              </a:tblGrid>
              <a:tr h="47892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116" b="1" i="0" u="none" strike="noStrike" cap="none" baseline="0">
                          <a:solidFill>
                            <a:srgbClr val="000000"/>
                          </a:solidFill>
                          <a:effectLst/>
                          <a:uFill>
                            <a:solidFill>
                              <a:prstClr val="black">
                                <a:alpha val="0"/>
                              </a:prstClr>
                            </a:solidFill>
                          </a:uFill>
                          <a:latin typeface="LEGO Typewell"/>
                          <a:ea typeface="LEGO Typewell"/>
                          <a:cs typeface="LEGO Typewell"/>
                        </a:rPr>
                        <a:t>Zestaw 5+ LEGO Education Informatyka i AI zawiera 276 klocków LEGO® dostosowanych do wieku, instrukcje budowania, interaktywny sprzęt i kabel do ładowania USB.</a:t>
                      </a:r>
                    </a:p>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116" b="1" i="0" u="none" strike="noStrike" kern="1200" cap="none" spc="0" normalizeH="0" baseline="0" noProof="0">
                        <a:ln>
                          <a:noFill/>
                        </a:ln>
                        <a:solidFill>
                          <a:srgbClr val="000000"/>
                        </a:solidFill>
                        <a:effectLst/>
                        <a:uLnTx/>
                        <a:uFillTx/>
                        <a:latin typeface="+mn-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116" b="1" i="0" u="none" strike="noStrike" cap="none" baseline="0">
                          <a:solidFill>
                            <a:srgbClr val="000000"/>
                          </a:solidFill>
                          <a:effectLst/>
                          <a:uFill>
                            <a:solidFill>
                              <a:prstClr val="black">
                                <a:alpha val="0"/>
                              </a:prstClr>
                            </a:solidFill>
                          </a:uFill>
                          <a:latin typeface="LEGO Typewell"/>
                          <a:ea typeface="LEGO Typewell"/>
                          <a:cs typeface="LEGO Typewell"/>
                        </a:rPr>
                        <a:t>Zestaw zawiera 30 praktycznych lekcji informatycznych podzielonych na sześć modułów, z których każdy zawiera cztery lekcje i wyzwanie projektowe, dostępne za pośrednictwem Portalu dla nauczycieli. </a:t>
                      </a:r>
                      <a:endParaRPr kumimoji="0" lang="en-VN" sz="1116" b="1" i="0" u="none" strike="noStrike" kern="1200" cap="none" spc="0" normalizeH="0" baseline="0" noProof="0">
                        <a:ln>
                          <a:noFill/>
                        </a:ln>
                        <a:solidFill>
                          <a:srgbClr val="000000"/>
                        </a:solidFill>
                        <a:effectLst/>
                        <a:uLnTx/>
                        <a:uFillTx/>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478921">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a:ln>
                          <a:noFill/>
                        </a:ln>
                        <a:solidFill>
                          <a:srgbClr val="000000"/>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a:ln>
                          <a:noFill/>
                        </a:ln>
                        <a:solidFill>
                          <a:srgbClr val="000000"/>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kumimoji="0" lang="en-GB" sz="1000" b="0" i="0" u="none" strike="noStrike" kern="1200" cap="none" spc="0" normalizeH="0" baseline="0" noProof="0">
                        <a:ln>
                          <a:noFill/>
                        </a:ln>
                        <a:solidFill>
                          <a:srgbClr val="000000"/>
                        </a:solidFill>
                        <a:effectLst/>
                        <a:uLnTx/>
                        <a:uFillTx/>
                        <a:latin typeface="LEGO Typewell" pitchFamily="2" charset="0"/>
                        <a:ea typeface="+mn-ea"/>
                        <a:cs typeface="+mn-cs"/>
                      </a:endParaRPr>
                    </a:p>
                    <a:p>
                      <a:endParaRPr lang="en-VN" sz="1000">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16000"/>
                        </a:lnSpc>
                        <a:spcAft>
                          <a:spcPts val="800"/>
                        </a:spcAft>
                        <a:defRPr/>
                      </a:pPr>
                      <a:endParaRPr kumimoji="0" lang="en-US" sz="10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567019" rtl="0" eaLnBrk="1" fontAlgn="auto" latinLnBrk="0" hangingPunct="1">
                        <a:lnSpc>
                          <a:spcPct val="116000"/>
                        </a:lnSpc>
                        <a:spcBef>
                          <a:spcPct val="0"/>
                        </a:spcBef>
                        <a:spcAft>
                          <a:spcPts val="80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30 wyjątkowych lekcji  </a:t>
                      </a:r>
                      <a:br>
                        <a:rPr sz="1000" dirty="0"/>
                      </a:b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Gotowe do nauczania, dostosowane do wymagań podstawy programowej lekcje z zakresu informatyki i sztucznej inteligencji dla </a:t>
                      </a:r>
                      <a:r>
                        <a:rPr lang="pl-PL" sz="1000" b="0" i="0" u="none" strike="noStrike" cap="none" baseline="0" dirty="0">
                          <a:solidFill>
                            <a:srgbClr val="000000"/>
                          </a:solidFill>
                          <a:effectLst/>
                          <a:uFill>
                            <a:solidFill>
                              <a:prstClr val="black">
                                <a:alpha val="0"/>
                              </a:prstClr>
                            </a:solidFill>
                          </a:uFill>
                          <a:latin typeface="LEGO Typewell"/>
                          <a:ea typeface="LEGO Typewell"/>
                          <a:cs typeface="LEGO Typewell"/>
                        </a:rPr>
                        <a:t>dzieci w wieku od pięciu lat</a:t>
                      </a:r>
                      <a:endParaRPr kumimoji="0" lang="en-ZW" sz="1000" b="0"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567019" rtl="0" eaLnBrk="1" fontAlgn="auto" latinLnBrk="0" hangingPunct="1">
                        <a:lnSpc>
                          <a:spcPct val="116000"/>
                        </a:lnSpc>
                        <a:spcBef>
                          <a:spcPct val="0"/>
                        </a:spcBef>
                        <a:spcAft>
                          <a:spcPts val="800"/>
                        </a:spcAft>
                        <a:buClrTx/>
                        <a:buSzTx/>
                        <a:buFontTx/>
                        <a:buNone/>
                        <a:defRPr/>
                      </a:pPr>
                      <a:r>
                        <a:rPr lang="pl-PL" sz="1000" b="0" i="0" u="none" strike="noStrike" cap="none" baseline="0" dirty="0">
                          <a:solidFill>
                            <a:srgbClr val="000000"/>
                          </a:solidFill>
                          <a:effectLst/>
                          <a:uFill>
                            <a:solidFill>
                              <a:prstClr val="black">
                                <a:alpha val="0"/>
                              </a:prstClr>
                            </a:solidFill>
                          </a:uFill>
                          <a:latin typeface="LEGO Typewell"/>
                          <a:ea typeface="LEGO Typewell"/>
                          <a:cs typeface="LEGO Typewell"/>
                        </a:rPr>
                        <a:t>Klocki i nie tylko  </a:t>
                      </a:r>
                      <a:br>
                        <a:rPr sz="1000" dirty="0"/>
                      </a:b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W zestawie znajdują się klocki LEGO, pojedynczy silnik, czujnik kolorów, instrukcje budowania i kabel USB do ładowania.</a:t>
                      </a:r>
                      <a:endParaRPr kumimoji="0" lang="en-ZW" sz="1116"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Portal dla nauczycieli</a:t>
                      </a:r>
                      <a:r>
                        <a:rPr lang="pl-PL" sz="1000" b="0" i="0" u="none" strike="noStrike" cap="none" baseline="0" dirty="0">
                          <a:solidFill>
                            <a:srgbClr val="000000"/>
                          </a:solidFill>
                          <a:effectLst/>
                          <a:uFill>
                            <a:solidFill>
                              <a:prstClr val="black">
                                <a:alpha val="0"/>
                              </a:prstClr>
                            </a:solidFill>
                          </a:uFill>
                          <a:latin typeface="LEGO Typewell"/>
                          <a:ea typeface="LEGO Typewell"/>
                          <a:cs typeface="LEGO Typewell"/>
                        </a:rPr>
                        <a:t>  </a:t>
                      </a:r>
                      <a:br>
                        <a:rPr sz="1000" dirty="0"/>
                      </a:b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Gotowe do przeprowadzenia lekcje, prezentacje i materiały wprowadzające</a:t>
                      </a:r>
                      <a:endParaRPr kumimoji="0" lang="en-DK" sz="1116"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endParaRPr kumimoji="0" lang="en-US" sz="10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Aplikacja Coding Canvas</a:t>
                      </a:r>
                    </a:p>
                    <a:p>
                      <a:pPr marL="0" marR="0" lvl="0" indent="0" algn="l" defTabSz="567019" rtl="0" eaLnBrk="1" fontAlgn="auto" latinLnBrk="0" hangingPunct="1">
                        <a:lnSpc>
                          <a:spcPct val="100000"/>
                        </a:lnSpc>
                        <a:spcBef>
                          <a:spcPct val="0"/>
                        </a:spcBef>
                        <a:spcAft>
                          <a:spcPct val="0"/>
                        </a:spcAft>
                        <a:buClrTx/>
                        <a:buSzTx/>
                        <a:buFontTx/>
                        <a:buNone/>
                        <a:defRPr/>
                      </a:pP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Intuicyjna aplikacja do programowania opartego na słowach ożywia projekty uczniów  </a:t>
                      </a:r>
                      <a:endParaRPr kumimoji="0" lang="en-DK" sz="1116"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endParaRPr kumimoji="0" lang="en-US" sz="10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Sprzęt</a:t>
                      </a:r>
                    </a:p>
                    <a:p>
                      <a:pPr marL="0" marR="0" lvl="0" indent="0" algn="l" defTabSz="914400" rtl="0" eaLnBrk="1" fontAlgn="auto" latinLnBrk="0" hangingPunct="1">
                        <a:lnSpc>
                          <a:spcPct val="116000"/>
                        </a:lnSpc>
                        <a:spcBef>
                          <a:spcPct val="0"/>
                        </a:spcBef>
                        <a:spcAft>
                          <a:spcPct val="0"/>
                        </a:spcAft>
                        <a:buClrTx/>
                        <a:buSzTx/>
                        <a:buFontTx/>
                        <a:buNone/>
                        <a:defRPr/>
                      </a:pP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45650 Pojedynczy silnik</a:t>
                      </a:r>
                    </a:p>
                    <a:p>
                      <a:pPr marL="0" marR="0" lvl="0" indent="0" algn="l" defTabSz="914400" rtl="0" eaLnBrk="1" fontAlgn="auto" latinLnBrk="0" hangingPunct="1">
                        <a:lnSpc>
                          <a:spcPct val="116000"/>
                        </a:lnSpc>
                        <a:spcBef>
                          <a:spcPct val="0"/>
                        </a:spcBef>
                        <a:spcAft>
                          <a:spcPct val="0"/>
                        </a:spcAft>
                        <a:buClrTx/>
                        <a:buSzTx/>
                        <a:buFontTx/>
                        <a:buNone/>
                        <a:defRPr/>
                      </a:pP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45653 Czujnik kolorów</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Oznaczenie wieku</a:t>
                      </a:r>
                    </a:p>
                    <a:p>
                      <a:pPr marL="0" marR="0" lvl="0" indent="0" algn="l" defTabSz="914400" rtl="0" eaLnBrk="1" fontAlgn="auto" latinLnBrk="0" hangingPunct="1">
                        <a:lnSpc>
                          <a:spcPct val="116000"/>
                        </a:lnSpc>
                        <a:spcBef>
                          <a:spcPct val="0"/>
                        </a:spcBef>
                        <a:spcAft>
                          <a:spcPct val="0"/>
                        </a:spcAft>
                        <a:buClrTx/>
                        <a:buSzTx/>
                        <a:buFontTx/>
                        <a:buNone/>
                        <a:defRPr/>
                      </a:pP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Odpowiedni dla dzieci w wieku od pięciu lat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Pudełko do przechowywania</a:t>
                      </a:r>
                    </a:p>
                    <a:p>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Wys.: 30,8 cm, dł.: 42,6 cm, szer.: 10,5 cm </a:t>
                      </a:r>
                      <a:endParaRPr lang="en-VN" sz="1200" dirty="0">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5" name="Rectangle 4">
            <a:extLst>
              <a:ext uri="{FF2B5EF4-FFF2-40B4-BE49-F238E27FC236}">
                <a16:creationId xmlns:a16="http://schemas.microsoft.com/office/drawing/2014/main" id="{3DB70598-2C92-33E9-5437-B83632CC4CBD}"/>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Text Placeholder 4">
            <a:extLst>
              <a:ext uri="{FF2B5EF4-FFF2-40B4-BE49-F238E27FC236}">
                <a16:creationId xmlns:a16="http://schemas.microsoft.com/office/drawing/2014/main" id="{481FEC30-7FC8-C77C-4F45-B04E24FE43B6}"/>
              </a:ext>
            </a:extLst>
          </p:cNvPr>
          <p:cNvSpPr txBox="1"/>
          <p:nvPr/>
        </p:nvSpPr>
        <p:spPr>
          <a:xfrm>
            <a:off x="321712" y="66949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dirty="0">
                <a:solidFill>
                  <a:srgbClr val="000000"/>
                </a:solidFill>
                <a:effectLst/>
                <a:uFill>
                  <a:solidFill>
                    <a:prstClr val="black">
                      <a:alpha val="0"/>
                    </a:prstClr>
                  </a:solidFill>
                </a:uFill>
                <a:latin typeface="LEGO Typewell"/>
                <a:ea typeface="LEGO Typewell"/>
                <a:cs typeface="LEGO Typewell"/>
              </a:rPr>
              <a:t>Zestaw LEGO</a:t>
            </a:r>
            <a:r>
              <a:rPr lang="pl-PL" sz="3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dirty="0">
                <a:solidFill>
                  <a:srgbClr val="000000"/>
                </a:solidFill>
                <a:effectLst/>
                <a:uFill>
                  <a:solidFill>
                    <a:prstClr val="black">
                      <a:alpha val="0"/>
                    </a:prstClr>
                  </a:solidFill>
                </a:uFill>
                <a:latin typeface="LEGO Typewell"/>
                <a:ea typeface="LEGO Typewell"/>
                <a:cs typeface="LEGO Typewell"/>
              </a:rPr>
              <a:t>Informatyka i AI Zestaw </a:t>
            </a:r>
            <a:r>
              <a:rPr lang="pl-PL" sz="2000" b="0" i="0" u="none" strike="noStrike" cap="none" baseline="0" dirty="0">
                <a:solidFill>
                  <a:srgbClr val="000000"/>
                </a:solidFill>
                <a:effectLst/>
                <a:uFill>
                  <a:solidFill>
                    <a:prstClr val="black">
                      <a:alpha val="0"/>
                    </a:prstClr>
                  </a:solidFill>
                </a:uFill>
                <a:latin typeface="LEGO Typewell"/>
                <a:ea typeface="LEGO Typewell"/>
                <a:cs typeface="LEGO Typewell"/>
              </a:rPr>
              <a:t>45520</a:t>
            </a:r>
          </a:p>
        </p:txBody>
      </p:sp>
      <p:pic>
        <p:nvPicPr>
          <p:cNvPr id="17" name="Picture 16" descr="A blue background with white circles&#10;&#10;AI-generated content may be incorrect.">
            <a:extLst>
              <a:ext uri="{FF2B5EF4-FFF2-40B4-BE49-F238E27FC236}">
                <a16:creationId xmlns:a16="http://schemas.microsoft.com/office/drawing/2014/main" id="{A70B6214-39ED-5E4F-8A28-9F82A92BC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0" name="Picture 9">
            <a:extLst>
              <a:ext uri="{FF2B5EF4-FFF2-40B4-BE49-F238E27FC236}">
                <a16:creationId xmlns:a16="http://schemas.microsoft.com/office/drawing/2014/main" id="{35B4662B-475F-FA24-2838-CB4B6C3D6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718" y="331773"/>
            <a:ext cx="3723830" cy="2482364"/>
          </a:xfrm>
          <a:prstGeom prst="rect">
            <a:avLst/>
          </a:prstGeom>
        </p:spPr>
      </p:pic>
    </p:spTree>
    <p:extLst>
      <p:ext uri="{BB962C8B-B14F-4D97-AF65-F5344CB8AC3E}">
        <p14:creationId xmlns:p14="http://schemas.microsoft.com/office/powerpoint/2010/main" val="26961378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152D4-BFD6-0ED6-115D-397BA63C3E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2F487AC-A9BD-9749-FBB0-EBF5A99FA1AC}"/>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05C801A4-24C4-A6E3-D58E-F7FF16ED21CA}"/>
              </a:ext>
            </a:extLst>
          </p:cNvPr>
          <p:cNvGraphicFramePr>
            <a:graphicFrameLocks noGrp="1"/>
          </p:cNvGraphicFramePr>
          <p:nvPr>
            <p:extLst>
              <p:ext uri="{D42A27DB-BD31-4B8C-83A1-F6EECF244321}">
                <p14:modId xmlns:p14="http://schemas.microsoft.com/office/powerpoint/2010/main" val="3247930288"/>
              </p:ext>
            </p:extLst>
          </p:nvPr>
        </p:nvGraphicFramePr>
        <p:xfrm>
          <a:off x="446371" y="3878496"/>
          <a:ext cx="6666932" cy="6802188"/>
        </p:xfrm>
        <a:graphic>
          <a:graphicData uri="http://schemas.openxmlformats.org/drawingml/2006/table">
            <a:tbl>
              <a:tblPr firstRow="1" bandRow="1">
                <a:tableStyleId>{5C22544A-7EE6-4342-B048-85BDC9FD1C3A}</a:tableStyleId>
              </a:tblPr>
              <a:tblGrid>
                <a:gridCol w="1458629">
                  <a:extLst>
                    <a:ext uri="{9D8B030D-6E8A-4147-A177-3AD203B41FA5}">
                      <a16:colId xmlns:a16="http://schemas.microsoft.com/office/drawing/2014/main" val="1195298208"/>
                    </a:ext>
                  </a:extLst>
                </a:gridCol>
                <a:gridCol w="5208303">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Pojedynczy silnik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pracować niezależnie, w połączeniu z innymi interaktywnymi urządzeniami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lub można go podłączyć do laptopa albo tabletu w celu realizowania zadań obejmujących kodowanie.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Bezprzewodowy pojedynczy silnik</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Stworzony do praktycznej nauki i prostego, intuicyjnego budowania ruchomych modeli.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Wyjście silnika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Wyposażony w naszą najnowszą technologię silnik zawiera nowy precyzyjny układ napędowy i programowanie absolutne, co zapewnia maksymalną kontrolę i elastyczność. </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450 mAh (maks. natężenie ładowania: 900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Wydajność silnika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bez obciążenia: 127–135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39–59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z obciążeniem (25 mNm): 110–119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157–205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Moment obrotowy zatrzymania: 121–152 mNm</a:t>
                      </a:r>
                      <a:br>
                        <a:rPr sz="1000"/>
                      </a:br>
                      <a:endParaRPr lang="en-US" sz="1000"/>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Pomiar wszystkich parametrów wykonano przy napięciu 4,2 V (w pełni naładowany akumulator)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Enkoder absolutny na wyjściu silnika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DCB7335B-F34A-8214-AD71-BCC3AEC7A393}"/>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4" name="Rectangle 3">
            <a:extLst>
              <a:ext uri="{FF2B5EF4-FFF2-40B4-BE49-F238E27FC236}">
                <a16:creationId xmlns:a16="http://schemas.microsoft.com/office/drawing/2014/main" id="{D0E33BB5-2598-8BAD-78F1-15910AC16C9E}"/>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Rectangle 4">
            <a:extLst>
              <a:ext uri="{FF2B5EF4-FFF2-40B4-BE49-F238E27FC236}">
                <a16:creationId xmlns:a16="http://schemas.microsoft.com/office/drawing/2014/main" id="{593288A7-C600-AFE4-EC52-85FDCB2DDFBD}"/>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F2187228-80BD-16E8-9B7B-76B56489C5C4}"/>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a:t>
            </a:r>
            <a:r>
              <a:rPr lang="pl-PL" sz="3200" b="1" i="0" u="none" strike="noStrike" cap="none" baseline="0">
                <a:solidFill>
                  <a:srgbClr val="000000"/>
                </a:solidFill>
                <a:effectLst/>
                <a:uFill>
                  <a:solidFill>
                    <a:prstClr val="black">
                      <a:alpha val="0"/>
                    </a:prstClr>
                  </a:solidFill>
                </a:uFill>
                <a:latin typeface="LEGO Typewell"/>
                <a:ea typeface="LEGO Typewell"/>
                <a:cs typeface="LEGO Typewell"/>
              </a:rPr>
              <a:t>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Pojedynczy silnik</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45650</a:t>
            </a:r>
          </a:p>
        </p:txBody>
      </p:sp>
      <p:pic>
        <p:nvPicPr>
          <p:cNvPr id="8" name="Picture 7" descr="A blue background with white circles&#10;&#10;AI-generated content may be incorrect.">
            <a:extLst>
              <a:ext uri="{FF2B5EF4-FFF2-40B4-BE49-F238E27FC236}">
                <a16:creationId xmlns:a16="http://schemas.microsoft.com/office/drawing/2014/main" id="{A03CC87E-7FCD-56EA-E641-AD605D051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4" name="Picture 13" descr="A white and blue lego block&#10;&#10;Description automatically generated">
            <a:extLst>
              <a:ext uri="{FF2B5EF4-FFF2-40B4-BE49-F238E27FC236}">
                <a16:creationId xmlns:a16="http://schemas.microsoft.com/office/drawing/2014/main" id="{74B6597E-EBCD-F0FE-FB0B-3EAF8186A9B2}"/>
              </a:ext>
            </a:extLst>
          </p:cNvPr>
          <p:cNvPicPr>
            <a:picLocks noChangeAspect="1"/>
          </p:cNvPicPr>
          <p:nvPr/>
        </p:nvPicPr>
        <p:blipFill>
          <a:blip r:embed="rId3">
            <a:extLst>
              <a:ext uri="{28A0092B-C50C-407E-A947-70E740481C1C}">
                <a14:useLocalDpi xmlns:a14="http://schemas.microsoft.com/office/drawing/2010/main" val="0"/>
              </a:ext>
            </a:extLst>
          </a:blip>
          <a:srcRect l="23317" t="19699" r="18939" b="19081"/>
          <a:stretch>
            <a:fillRect/>
          </a:stretch>
        </p:blipFill>
        <p:spPr>
          <a:xfrm>
            <a:off x="4054474" y="0"/>
            <a:ext cx="3759200" cy="2986763"/>
          </a:xfrm>
          <a:prstGeom prst="rect">
            <a:avLst/>
          </a:prstGeom>
        </p:spPr>
      </p:pic>
    </p:spTree>
    <p:extLst>
      <p:ext uri="{BB962C8B-B14F-4D97-AF65-F5344CB8AC3E}">
        <p14:creationId xmlns:p14="http://schemas.microsoft.com/office/powerpoint/2010/main" val="13243215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8D8CD-4B5C-F1B2-6153-14C24054A0C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5F544E8-24A3-61E8-E33B-52FA7588712D}"/>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E9136F2E-DF97-E1CC-83B1-0B0ACF426276}"/>
              </a:ext>
            </a:extLst>
          </p:cNvPr>
          <p:cNvGraphicFramePr>
            <a:graphicFrameLocks noGrp="1"/>
          </p:cNvGraphicFramePr>
          <p:nvPr/>
        </p:nvGraphicFramePr>
        <p:xfrm>
          <a:off x="446371" y="3878496"/>
          <a:ext cx="6666932" cy="7293711"/>
        </p:xfrm>
        <a:graphic>
          <a:graphicData uri="http://schemas.openxmlformats.org/drawingml/2006/table">
            <a:tbl>
              <a:tblPr firstRow="1" bandRow="1">
                <a:tableStyleId>{5C22544A-7EE6-4342-B048-85BDC9FD1C3A}</a:tableStyleId>
              </a:tblPr>
              <a:tblGrid>
                <a:gridCol w="1461087">
                  <a:extLst>
                    <a:ext uri="{9D8B030D-6E8A-4147-A177-3AD203B41FA5}">
                      <a16:colId xmlns:a16="http://schemas.microsoft.com/office/drawing/2014/main" val="1195298208"/>
                    </a:ext>
                  </a:extLst>
                </a:gridCol>
                <a:gridCol w="5205845">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kolorów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wykrywać i reagować na sześć kolorów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od razu po wyjęciu z pudełka, a bardziej szczegółowe opcje wykrywania są możliwe dzięki użyciu dodatkowej aplikacji. Można go sparować z silnikami lub podłączyć do laptopa lub tabletu w celu kodowania.</a:t>
                      </a:r>
                    </a:p>
                    <a:p>
                      <a:endParaRPr lang="en-US" sz="1000" b="0">
                        <a:solidFill>
                          <a:schemeClr val="tx1"/>
                        </a:solidFill>
                        <a:effectLst/>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Czujnik kolorów</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Ultrakompaktowy czujnik o solidnej wydajności, idealny do owocnej, praktycznej nauki.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Wykrywa kolory LEGO®</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 razu po wyjęciu z pudełka wykrywa i reaguje na sześć kolorów LEGO w odległości 4–16 mm.</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Wszechstronne zastosowanie</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można sparować z silnikami, co umożliwia praktyczną naukę, lub podłączyć do laptopa lub tabletu w celu kodowania.</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135 mAh (maks. natężenie ładowania: 270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kolorów z sześcioma kolorami LEGO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a:solidFill>
                          <a:schemeClr val="tx1"/>
                        </a:solidFill>
                        <a:effectLst/>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4DCDF930-10D8-C8C8-9005-2ADE79863392}"/>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4" name="Rectangle 3">
            <a:extLst>
              <a:ext uri="{FF2B5EF4-FFF2-40B4-BE49-F238E27FC236}">
                <a16:creationId xmlns:a16="http://schemas.microsoft.com/office/drawing/2014/main" id="{028AB842-49A0-02C4-F334-D72313486140}"/>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Rectangle 6">
            <a:extLst>
              <a:ext uri="{FF2B5EF4-FFF2-40B4-BE49-F238E27FC236}">
                <a16:creationId xmlns:a16="http://schemas.microsoft.com/office/drawing/2014/main" id="{2DC4D0DA-CD23-6216-6626-020A940FAF8C}"/>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8" name="Text Placeholder 4">
            <a:extLst>
              <a:ext uri="{FF2B5EF4-FFF2-40B4-BE49-F238E27FC236}">
                <a16:creationId xmlns:a16="http://schemas.microsoft.com/office/drawing/2014/main" id="{FD920139-71B5-263D-94C5-AD6D1E321A2C}"/>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Czujnik kolorów</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45653</a:t>
            </a:r>
          </a:p>
        </p:txBody>
      </p:sp>
      <p:pic>
        <p:nvPicPr>
          <p:cNvPr id="14" name="Picture 13" descr="A blue background with white circles&#10;&#10;AI-generated content may be incorrect.">
            <a:extLst>
              <a:ext uri="{FF2B5EF4-FFF2-40B4-BE49-F238E27FC236}">
                <a16:creationId xmlns:a16="http://schemas.microsoft.com/office/drawing/2014/main" id="{01DA4C1C-7E02-F777-E56E-CC0CD85B0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5" name="Picture 14" descr="A white and red toy block&#10;&#10;Description automatically generated">
            <a:extLst>
              <a:ext uri="{FF2B5EF4-FFF2-40B4-BE49-F238E27FC236}">
                <a16:creationId xmlns:a16="http://schemas.microsoft.com/office/drawing/2014/main" id="{9CCC88B8-0752-8A67-9689-CE549C5AFDB8}"/>
              </a:ext>
            </a:extLst>
          </p:cNvPr>
          <p:cNvPicPr>
            <a:picLocks noChangeAspect="1"/>
          </p:cNvPicPr>
          <p:nvPr/>
        </p:nvPicPr>
        <p:blipFill>
          <a:blip r:embed="rId3">
            <a:extLst>
              <a:ext uri="{28A0092B-C50C-407E-A947-70E740481C1C}">
                <a14:useLocalDpi xmlns:a14="http://schemas.microsoft.com/office/drawing/2010/main" val="0"/>
              </a:ext>
            </a:extLst>
          </a:blip>
          <a:srcRect l="29682" t="23153" r="24684" b="15510"/>
          <a:stretch>
            <a:fillRect/>
          </a:stretch>
        </p:blipFill>
        <p:spPr>
          <a:xfrm>
            <a:off x="3928718" y="-33977"/>
            <a:ext cx="3776134" cy="3383415"/>
          </a:xfrm>
          <a:prstGeom prst="rect">
            <a:avLst/>
          </a:prstGeom>
        </p:spPr>
      </p:pic>
    </p:spTree>
    <p:extLst>
      <p:ext uri="{BB962C8B-B14F-4D97-AF65-F5344CB8AC3E}">
        <p14:creationId xmlns:p14="http://schemas.microsoft.com/office/powerpoint/2010/main" val="29792889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0D19-482A-2B97-47E4-2F6FD04588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EC15115-1FCE-17E9-D5D2-C13C4107397C}"/>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54B13C96-F51A-07B7-E6EA-9918F2065AAC}"/>
              </a:ext>
            </a:extLst>
          </p:cNvPr>
          <p:cNvGraphicFramePr>
            <a:graphicFrameLocks noGrp="1"/>
          </p:cNvGraphicFramePr>
          <p:nvPr>
            <p:extLst>
              <p:ext uri="{D42A27DB-BD31-4B8C-83A1-F6EECF244321}">
                <p14:modId xmlns:p14="http://schemas.microsoft.com/office/powerpoint/2010/main" val="3702145482"/>
              </p:ext>
            </p:extLst>
          </p:nvPr>
        </p:nvGraphicFramePr>
        <p:xfrm>
          <a:off x="446371" y="3878495"/>
          <a:ext cx="6480632" cy="6259206"/>
        </p:xfrm>
        <a:graphic>
          <a:graphicData uri="http://schemas.openxmlformats.org/drawingml/2006/table">
            <a:tbl>
              <a:tblPr firstRow="1" bandRow="1">
                <a:tableStyleId>{5C22544A-7EE6-4342-B048-85BDC9FD1C3A}</a:tableStyleId>
              </a:tblPr>
              <a:tblGrid>
                <a:gridCol w="1029018">
                  <a:extLst>
                    <a:ext uri="{9D8B030D-6E8A-4147-A177-3AD203B41FA5}">
                      <a16:colId xmlns:a16="http://schemas.microsoft.com/office/drawing/2014/main" val="1195298208"/>
                    </a:ext>
                  </a:extLst>
                </a:gridCol>
                <a:gridCol w="5451614">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16000"/>
                        </a:lnSpc>
                        <a:spcBef>
                          <a:spcPct val="0"/>
                        </a:spcBef>
                        <a:spcAft>
                          <a:spcPts val="80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Dzięki zestawowi kart połączeniowych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każda grupa uczniów otrzymuje własną, unikalną kartę w danym kolorze, a gdy zeskanują ją z przodu urządzenia, zaświeci się na nim odpowiedni kolor. Każdy zestaw obejmuje osiem kart, które umożliwiają połączenie. Aby połączyć, wystarczy dotknąć kartą silnika, urządzenie sterujące lub czujnik.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12726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a:ln>
                          <a:noFill/>
                        </a:ln>
                        <a:solidFill>
                          <a:schemeClr val="tx1"/>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fontAlgn="t"/>
                      <a:endParaRPr lang="en-US" sz="1000" b="1" kern="1200">
                        <a:solidFill>
                          <a:schemeClr val="tx1"/>
                        </a:solidFill>
                        <a:effectLst/>
                        <a:latin typeface="+mn-lt"/>
                        <a:ea typeface="+mn-ea"/>
                        <a:cs typeface="+mn-cs"/>
                      </a:endParaRP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Rozmiar/format</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ID-1 (znane też jako CR-80)</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85,6 × 53,98 mm</a:t>
                      </a: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Antena/chip RFID</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Nie podlega programowaniu</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Kompatybilność z ISO 14443A/B (bliskość / krótki zakres)</a:t>
                      </a: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Odległość odczytu</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Kartę można odczytać z odległości 0–6 cm od elementów sprzętu (tolerancja +/-1 cm) </a:t>
                      </a:r>
                    </a:p>
                    <a:p>
                      <a:pPr lvl="0">
                        <a:lnSpc>
                          <a:spcPct val="116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Uniwersalność</a:t>
                      </a:r>
                      <a:endParaRPr lang="en-ZW" sz="1000" b="1">
                        <a:ea typeface="MS Mincho" panose="02020609040205080304" pitchFamily="49" charset="-128"/>
                        <a:cs typeface="Arial" panose="020B0604020202020204" pitchFamily="34" charset="0"/>
                      </a:endParaRPr>
                    </a:p>
                    <a:p>
                      <a:pPr lvl="0">
                        <a:lnSpc>
                          <a:spcPct val="116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Te karty połączeniowe są kompatybilne z zestawami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Nauki przyrodnicze i ścisłe.</a:t>
                      </a:r>
                      <a:endParaRPr lang="en-ZW" sz="1000">
                        <a:effectLst/>
                        <a:ea typeface="MS Mincho" panose="02020609040205080304" pitchFamily="49" charset="-128"/>
                        <a:cs typeface="Arial" panose="020B0604020202020204" pitchFamily="34" charset="0"/>
                      </a:endParaRPr>
                    </a:p>
                    <a:p>
                      <a:pPr lvl="0">
                        <a:lnSpc>
                          <a:spcPct val="116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endParaRPr lang="en-ZW" sz="1000" b="1">
                        <a:ea typeface="MS Mincho" panose="02020609040205080304" pitchFamily="49" charset="-128"/>
                        <a:cs typeface="Arial" panose="020B0604020202020204" pitchFamily="34" charset="0"/>
                      </a:endParaRPr>
                    </a:p>
                    <a:p>
                      <a:pPr lvl="0">
                        <a:lnSpc>
                          <a:spcPct val="116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pPr lvl="0">
                        <a:lnSpc>
                          <a:spcPct val="116000"/>
                        </a:lnSpc>
                      </a:pPr>
                      <a:endParaRPr lang="en-US" sz="1000">
                        <a:effectLst/>
                        <a:ea typeface="MS Mincho" panose="02020609040205080304" pitchFamily="49" charset="-128"/>
                        <a:cs typeface="Calibri Light" panose="020F03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buNone/>
                      </a:pP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5" name="Rectangle 4">
            <a:extLst>
              <a:ext uri="{FF2B5EF4-FFF2-40B4-BE49-F238E27FC236}">
                <a16:creationId xmlns:a16="http://schemas.microsoft.com/office/drawing/2014/main" id="{1030814C-B6D8-1627-8DA2-05F14E35E093}"/>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Rectangle 5">
            <a:extLst>
              <a:ext uri="{FF2B5EF4-FFF2-40B4-BE49-F238E27FC236}">
                <a16:creationId xmlns:a16="http://schemas.microsoft.com/office/drawing/2014/main" id="{97B2407C-9B99-BAD6-61B8-486C6EEAC920}"/>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B4246D63-FA67-DC0F-6867-815D0CB7AD30}"/>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Karty połączeniowe</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45657</a:t>
            </a:r>
          </a:p>
        </p:txBody>
      </p:sp>
      <p:pic>
        <p:nvPicPr>
          <p:cNvPr id="8" name="Picture 7" descr="A blue background with white circles&#10;&#10;AI-generated content may be incorrect.">
            <a:extLst>
              <a:ext uri="{FF2B5EF4-FFF2-40B4-BE49-F238E27FC236}">
                <a16:creationId xmlns:a16="http://schemas.microsoft.com/office/drawing/2014/main" id="{C11FC0D3-0C22-28D9-FF88-88A0AC3C1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4" name="Picture 3" descr="A group of colorful cards&#10;&#10;AI-generated content may be incorrect.">
            <a:extLst>
              <a:ext uri="{FF2B5EF4-FFF2-40B4-BE49-F238E27FC236}">
                <a16:creationId xmlns:a16="http://schemas.microsoft.com/office/drawing/2014/main" id="{50C8BC1E-ECD2-89F0-D862-45E5B2D87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520" y="331773"/>
            <a:ext cx="3729008" cy="2795883"/>
          </a:xfrm>
          <a:prstGeom prst="rect">
            <a:avLst/>
          </a:prstGeom>
        </p:spPr>
      </p:pic>
    </p:spTree>
    <p:extLst>
      <p:ext uri="{BB962C8B-B14F-4D97-AF65-F5344CB8AC3E}">
        <p14:creationId xmlns:p14="http://schemas.microsoft.com/office/powerpoint/2010/main" val="76553263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B9E2F-0B46-F9AE-E7DC-8AA51B942F0C}"/>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76328EF-E643-586B-9D55-839F227953C9}"/>
              </a:ext>
            </a:extLst>
          </p:cNvPr>
          <p:cNvSpPr/>
          <p:nvPr/>
        </p:nvSpPr>
        <p:spPr>
          <a:xfrm>
            <a:off x="310243" y="596348"/>
            <a:ext cx="6430083" cy="2580485"/>
          </a:xfrm>
          <a:prstGeom prst="rect">
            <a:avLst/>
          </a:prstGeom>
          <a:solidFill>
            <a:srgbClr val="FEE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pic>
        <p:nvPicPr>
          <p:cNvPr id="4" name="Picture 3" descr="A computer and a box with toys&#10;&#10;AI-generated content may be incorrect.">
            <a:extLst>
              <a:ext uri="{FF2B5EF4-FFF2-40B4-BE49-F238E27FC236}">
                <a16:creationId xmlns:a16="http://schemas.microsoft.com/office/drawing/2014/main" id="{9A7261F5-3CBC-8853-6677-DB98BB789CC8}"/>
              </a:ext>
            </a:extLst>
          </p:cNvPr>
          <p:cNvPicPr>
            <a:picLocks noChangeAspect="1"/>
          </p:cNvPicPr>
          <p:nvPr/>
        </p:nvPicPr>
        <p:blipFill>
          <a:blip r:embed="rId3">
            <a:extLst>
              <a:ext uri="{28A0092B-C50C-407E-A947-70E740481C1C}">
                <a14:useLocalDpi xmlns:a14="http://schemas.microsoft.com/office/drawing/2010/main" val="0"/>
              </a:ext>
            </a:extLst>
          </a:blip>
          <a:srcRect l="21656" r="3960" b="587"/>
          <a:stretch>
            <a:fillRect/>
          </a:stretch>
        </p:blipFill>
        <p:spPr>
          <a:xfrm>
            <a:off x="0" y="3104263"/>
            <a:ext cx="6449332" cy="6176897"/>
          </a:xfrm>
          <a:prstGeom prst="rect">
            <a:avLst/>
          </a:prstGeom>
        </p:spPr>
      </p:pic>
      <p:sp>
        <p:nvSpPr>
          <p:cNvPr id="25" name="TextBox 24">
            <a:extLst>
              <a:ext uri="{FF2B5EF4-FFF2-40B4-BE49-F238E27FC236}">
                <a16:creationId xmlns:a16="http://schemas.microsoft.com/office/drawing/2014/main" id="{75A99F89-88AA-D966-6168-69C2D8B2D695}"/>
              </a:ext>
            </a:extLst>
          </p:cNvPr>
          <p:cNvSpPr txBox="1"/>
          <p:nvPr/>
        </p:nvSpPr>
        <p:spPr>
          <a:xfrm flipH="1">
            <a:off x="7899662" y="832509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5" name="Rectangle 14">
            <a:extLst>
              <a:ext uri="{FF2B5EF4-FFF2-40B4-BE49-F238E27FC236}">
                <a16:creationId xmlns:a16="http://schemas.microsoft.com/office/drawing/2014/main" id="{C26841D0-D482-14AD-3574-D31997640C53}"/>
              </a:ext>
            </a:extLst>
          </p:cNvPr>
          <p:cNvSpPr/>
          <p:nvPr/>
        </p:nvSpPr>
        <p:spPr>
          <a:xfrm>
            <a:off x="3922643" y="2842290"/>
            <a:ext cx="3351949" cy="24957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26" name="TextBox 25">
            <a:extLst>
              <a:ext uri="{FF2B5EF4-FFF2-40B4-BE49-F238E27FC236}">
                <a16:creationId xmlns:a16="http://schemas.microsoft.com/office/drawing/2014/main" id="{E811B700-A8A5-17F4-9D3B-47F2A23525A9}"/>
              </a:ext>
            </a:extLst>
          </p:cNvPr>
          <p:cNvSpPr txBox="1"/>
          <p:nvPr/>
        </p:nvSpPr>
        <p:spPr>
          <a:xfrm flipH="1">
            <a:off x="10244667" y="209973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2" name="Rectangle 1">
            <a:extLst>
              <a:ext uri="{FF2B5EF4-FFF2-40B4-BE49-F238E27FC236}">
                <a16:creationId xmlns:a16="http://schemas.microsoft.com/office/drawing/2014/main" id="{CFED852C-093C-7B1D-6C7B-4523956FB669}"/>
              </a:ext>
            </a:extLst>
          </p:cNvPr>
          <p:cNvSpPr/>
          <p:nvPr/>
        </p:nvSpPr>
        <p:spPr>
          <a:xfrm>
            <a:off x="0" y="9851010"/>
            <a:ext cx="7559675"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solidFill>
                  <a:sysClr val="windowText" lastClr="000000"/>
                </a:solidFill>
              </a:ln>
              <a:noFill/>
              <a:effectLst/>
              <a:uLnTx/>
              <a:uFillTx/>
              <a:latin typeface="LEGO Typewell"/>
              <a:ea typeface="+mn-ea"/>
              <a:cs typeface="+mn-cs"/>
            </a:endParaRPr>
          </a:p>
        </p:txBody>
      </p:sp>
      <p:pic>
        <p:nvPicPr>
          <p:cNvPr id="3" name="Picture 2">
            <a:extLst>
              <a:ext uri="{FF2B5EF4-FFF2-40B4-BE49-F238E27FC236}">
                <a16:creationId xmlns:a16="http://schemas.microsoft.com/office/drawing/2014/main" id="{0B817916-C17D-9122-C5D9-773ADA2A0AE4}"/>
              </a:ext>
            </a:extLst>
          </p:cNvPr>
          <p:cNvPicPr>
            <a:picLocks noChangeAspect="1"/>
          </p:cNvPicPr>
          <p:nvPr/>
        </p:nvPicPr>
        <p:blipFill>
          <a:blip r:embed="rId4"/>
          <a:stretch>
            <a:fillRect/>
          </a:stretch>
        </p:blipFill>
        <p:spPr>
          <a:xfrm>
            <a:off x="550204" y="10050927"/>
            <a:ext cx="2097304" cy="453299"/>
          </a:xfrm>
          <a:prstGeom prst="rect">
            <a:avLst/>
          </a:prstGeom>
        </p:spPr>
      </p:pic>
      <p:sp>
        <p:nvSpPr>
          <p:cNvPr id="11" name="Text Placeholder 7">
            <a:extLst>
              <a:ext uri="{FF2B5EF4-FFF2-40B4-BE49-F238E27FC236}">
                <a16:creationId xmlns:a16="http://schemas.microsoft.com/office/drawing/2014/main" id="{CE100502-9A75-8DBE-6228-8B7AA9C28E92}"/>
              </a:ext>
            </a:extLst>
          </p:cNvPr>
          <p:cNvSpPr txBox="1"/>
          <p:nvPr/>
        </p:nvSpPr>
        <p:spPr>
          <a:xfrm>
            <a:off x="487343" y="9438954"/>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lang="pl-PL" sz="600" b="0" i="0" u="none" strike="noStrike" cap="none" baseline="0">
                <a:solidFill>
                  <a:srgbClr val="FFFFFF"/>
                </a:solidFill>
                <a:effectLst/>
                <a:uFill>
                  <a:solidFill>
                    <a:prstClr val="black">
                      <a:alpha val="0"/>
                    </a:prstClr>
                  </a:solidFill>
                </a:uFill>
                <a:latin typeface="LEGO Typewell"/>
                <a:ea typeface="LEGO Typewell"/>
                <a:cs typeface="LEGO Typewell"/>
              </a:rPr>
              <a:t>LEGO, the LEGO logo, and the Minifigure are trademarks and/or copyrights of the LEGO Group. ©2025 The LEGO Group. All rights reserved.</a:t>
            </a:r>
          </a:p>
        </p:txBody>
      </p:sp>
      <p:sp>
        <p:nvSpPr>
          <p:cNvPr id="13" name="TextBox 12">
            <a:extLst>
              <a:ext uri="{FF2B5EF4-FFF2-40B4-BE49-F238E27FC236}">
                <a16:creationId xmlns:a16="http://schemas.microsoft.com/office/drawing/2014/main" id="{A90C85B8-88C1-4BCB-277C-6EE05159D525}"/>
              </a:ext>
            </a:extLst>
          </p:cNvPr>
          <p:cNvSpPr txBox="1"/>
          <p:nvPr/>
        </p:nvSpPr>
        <p:spPr>
          <a:xfrm flipH="1">
            <a:off x="10853530" y="119269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4" name="TextBox 13">
            <a:extLst>
              <a:ext uri="{FF2B5EF4-FFF2-40B4-BE49-F238E27FC236}">
                <a16:creationId xmlns:a16="http://schemas.microsoft.com/office/drawing/2014/main" id="{A1C00613-1996-4E86-BA92-A6908738A789}"/>
              </a:ext>
            </a:extLst>
          </p:cNvPr>
          <p:cNvSpPr txBox="1"/>
          <p:nvPr/>
        </p:nvSpPr>
        <p:spPr>
          <a:xfrm flipH="1">
            <a:off x="9521687" y="180892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mc:AlternateContent xmlns:mc="http://schemas.openxmlformats.org/markup-compatibility/2006">
        <mc:Choice xmlns:p14="http://schemas.microsoft.com/office/powerpoint/2010/main" Requires="p14">
          <p:contentPart p14:bwMode="auto" r:id="rId5">
            <p14:nvContentPartPr>
              <p14:cNvPr id="16" name="Ink 15">
                <a:extLst>
                  <a:ext uri="{FF2B5EF4-FFF2-40B4-BE49-F238E27FC236}">
                    <a16:creationId xmlns:a16="http://schemas.microsoft.com/office/drawing/2014/main" id="{47209520-8E26-E8C6-0188-CD934B6055EE}"/>
                  </a:ext>
                </a:extLst>
              </p14:cNvPr>
              <p14:cNvContentPartPr/>
              <p14:nvPr/>
            </p14:nvContentPartPr>
            <p14:xfrm>
              <a:off x="-377867" y="9322497"/>
              <a:ext cx="360" cy="360"/>
            </p14:xfrm>
          </p:contentPart>
        </mc:Choice>
        <mc:Fallback>
          <p:pic>
            <p:nvPicPr>
              <p:cNvPr id="16" name="Ink 15">
                <a:extLst>
                  <a:ext uri="{FF2B5EF4-FFF2-40B4-BE49-F238E27FC236}">
                    <a16:creationId xmlns:a16="http://schemas.microsoft.com/office/drawing/2014/main" id="{47209520-8E26-E8C6-0188-CD934B6055EE}"/>
                  </a:ext>
                </a:extLst>
              </p:cNvPr>
              <p:cNvPicPr/>
              <p:nvPr/>
            </p:nvPicPr>
            <p:blipFill>
              <a:blip r:embed="rId6"/>
              <a:stretch>
                <a:fillRect/>
              </a:stretch>
            </p:blipFill>
            <p:spPr>
              <a:xfrm>
                <a:off x="-383987" y="9316377"/>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2A22AE67-2780-FA6D-F9EB-2CFD6F2C6BD3}"/>
                  </a:ext>
                </a:extLst>
              </p14:cNvPr>
              <p14:cNvContentPartPr/>
              <p14:nvPr/>
            </p14:nvContentPartPr>
            <p14:xfrm>
              <a:off x="3433453" y="9062217"/>
              <a:ext cx="9000" cy="21240"/>
            </p14:xfrm>
          </p:contentPart>
        </mc:Choice>
        <mc:Fallback>
          <p:pic>
            <p:nvPicPr>
              <p:cNvPr id="18" name="Ink 17">
                <a:extLst>
                  <a:ext uri="{FF2B5EF4-FFF2-40B4-BE49-F238E27FC236}">
                    <a16:creationId xmlns:a16="http://schemas.microsoft.com/office/drawing/2014/main" id="{2A22AE67-2780-FA6D-F9EB-2CFD6F2C6BD3}"/>
                  </a:ext>
                </a:extLst>
              </p:cNvPr>
              <p:cNvPicPr/>
              <p:nvPr/>
            </p:nvPicPr>
            <p:blipFill>
              <a:blip r:embed="rId8"/>
              <a:stretch>
                <a:fillRect/>
              </a:stretch>
            </p:blipFill>
            <p:spPr>
              <a:xfrm>
                <a:off x="3427333" y="9056097"/>
                <a:ext cx="21240" cy="33480"/>
              </a:xfrm>
              <a:prstGeom prst="rect">
                <a:avLst/>
              </a:prstGeom>
            </p:spPr>
          </p:pic>
        </mc:Fallback>
      </mc:AlternateContent>
      <p:sp>
        <p:nvSpPr>
          <p:cNvPr id="6" name="Text Placeholder 4">
            <a:extLst>
              <a:ext uri="{FF2B5EF4-FFF2-40B4-BE49-F238E27FC236}">
                <a16:creationId xmlns:a16="http://schemas.microsoft.com/office/drawing/2014/main" id="{062F54FE-6A1C-EDE1-1039-1C49F7D30A16}"/>
              </a:ext>
            </a:extLst>
          </p:cNvPr>
          <p:cNvSpPr txBox="1"/>
          <p:nvPr/>
        </p:nvSpPr>
        <p:spPr>
          <a:xfrm>
            <a:off x="666761" y="695219"/>
            <a:ext cx="5115809" cy="1786227"/>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600" b="1" i="0" u="none" strike="noStrike" cap="none" baseline="0" dirty="0">
                <a:solidFill>
                  <a:srgbClr val="000000"/>
                </a:solidFill>
                <a:effectLst/>
                <a:uFill>
                  <a:solidFill>
                    <a:prstClr val="black">
                      <a:alpha val="0"/>
                    </a:prstClr>
                  </a:solidFill>
                </a:uFill>
                <a:latin typeface="LEGO Typewell"/>
                <a:ea typeface="LEGO Typewell"/>
                <a:cs typeface="LEGO Typewell"/>
              </a:rPr>
              <a:t>Dane techniczne</a:t>
            </a:r>
            <a:endParaRPr kumimoji="0" lang="en-VN" sz="16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4000" b="0" i="0" u="none" strike="noStrike" cap="none" baseline="0" dirty="0">
                <a:solidFill>
                  <a:srgbClr val="000000"/>
                </a:solidFill>
                <a:effectLst/>
                <a:uFill>
                  <a:solidFill>
                    <a:prstClr val="black">
                      <a:alpha val="0"/>
                    </a:prstClr>
                  </a:solidFill>
                </a:uFill>
                <a:latin typeface="LEGO Typewell"/>
                <a:ea typeface="LEGO Typewell"/>
                <a:cs typeface="LEGO Typewell"/>
              </a:rPr>
              <a:t>Zestaw LEGO</a:t>
            </a:r>
            <a:r>
              <a:rPr lang="pl-PL" sz="40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40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2800" b="0" i="0" u="none" strike="noStrike" cap="none" baseline="0" dirty="0">
                <a:solidFill>
                  <a:srgbClr val="000000"/>
                </a:solidFill>
                <a:effectLst/>
                <a:uFill>
                  <a:solidFill>
                    <a:prstClr val="black">
                      <a:alpha val="0"/>
                    </a:prstClr>
                  </a:solidFill>
                </a:uFill>
                <a:latin typeface="LEGO Typewell"/>
                <a:ea typeface="LEGO Typewell"/>
                <a:cs typeface="LEGO Typewell"/>
              </a:rPr>
              <a:t>Informatyka i AI</a:t>
            </a:r>
            <a:endParaRPr kumimoji="0" lang="en-GB" sz="2800" b="0"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800" b="0" i="0" u="none" strike="noStrike" cap="none" baseline="0" dirty="0">
                <a:solidFill>
                  <a:srgbClr val="000000"/>
                </a:solidFill>
                <a:effectLst/>
                <a:uFill>
                  <a:solidFill>
                    <a:prstClr val="black">
                      <a:alpha val="0"/>
                    </a:prstClr>
                  </a:solidFill>
                </a:uFill>
                <a:latin typeface="LEGO Typewell"/>
                <a:ea typeface="LEGO Typewell"/>
                <a:cs typeface="LEGO Typewell"/>
              </a:rPr>
              <a:t>Zestaw 45521</a:t>
            </a:r>
          </a:p>
        </p:txBody>
      </p:sp>
      <p:graphicFrame>
        <p:nvGraphicFramePr>
          <p:cNvPr id="20" name="Table 19">
            <a:extLst>
              <a:ext uri="{FF2B5EF4-FFF2-40B4-BE49-F238E27FC236}">
                <a16:creationId xmlns:a16="http://schemas.microsoft.com/office/drawing/2014/main" id="{347CD3EF-26B5-8579-5AC8-FC88BB05564C}"/>
              </a:ext>
            </a:extLst>
          </p:cNvPr>
          <p:cNvGraphicFramePr>
            <a:graphicFrameLocks noGrp="1"/>
          </p:cNvGraphicFramePr>
          <p:nvPr>
            <p:extLst>
              <p:ext uri="{D42A27DB-BD31-4B8C-83A1-F6EECF244321}">
                <p14:modId xmlns:p14="http://schemas.microsoft.com/office/powerpoint/2010/main" val="2490648467"/>
              </p:ext>
            </p:extLst>
          </p:nvPr>
        </p:nvGraphicFramePr>
        <p:xfrm>
          <a:off x="4068420" y="3098800"/>
          <a:ext cx="2972460" cy="2286000"/>
        </p:xfrm>
        <a:graphic>
          <a:graphicData uri="http://schemas.openxmlformats.org/drawingml/2006/table">
            <a:tbl>
              <a:tblPr firstRow="1" bandRow="1">
                <a:tableStyleId>{5C22544A-7EE6-4342-B048-85BDC9FD1C3A}</a:tableStyleId>
              </a:tblPr>
              <a:tblGrid>
                <a:gridCol w="2621932">
                  <a:extLst>
                    <a:ext uri="{9D8B030D-6E8A-4147-A177-3AD203B41FA5}">
                      <a16:colId xmlns:a16="http://schemas.microsoft.com/office/drawing/2014/main" val="1694869556"/>
                    </a:ext>
                  </a:extLst>
                </a:gridCol>
                <a:gridCol w="350528">
                  <a:extLst>
                    <a:ext uri="{9D8B030D-6E8A-4147-A177-3AD203B41FA5}">
                      <a16:colId xmlns:a16="http://schemas.microsoft.com/office/drawing/2014/main" val="3696754741"/>
                    </a:ext>
                  </a:extLst>
                </a:gridCol>
              </a:tblGrid>
              <a:tr h="370840">
                <a:tc>
                  <a:txBody>
                    <a:bodyPr/>
                    <a:lstStyle/>
                    <a:p>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Zestaw 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Informatyka i AI </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Zestaw 8+</a:t>
                      </a:r>
                      <a:br>
                        <a:rPr sz="1200"/>
                      </a:br>
                      <a:endParaRPr lang="en-gb" sz="1200" b="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Podwójny silnik</a:t>
                      </a: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 Czujnik kolorów</a:t>
                      </a:r>
                      <a:endParaRPr lang="en-GB" sz="1200" b="1">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Karty połączeniowe</a:t>
                      </a: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8</a:t>
                      </a:r>
                    </a:p>
                    <a:p>
                      <a:pPr algn="r"/>
                      <a:endParaRPr lang="en-US" sz="1200" b="1" dirty="0">
                        <a:solidFill>
                          <a:schemeClr val="tx1"/>
                        </a:solidFill>
                      </a:endParaRPr>
                    </a:p>
                    <a:p>
                      <a:pPr algn="r"/>
                      <a:endParaRPr lang="en-US" sz="1200" b="1" dirty="0">
                        <a:solidFill>
                          <a:schemeClr val="tx1"/>
                        </a:solidFill>
                      </a:endParaRP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9</a:t>
                      </a:r>
                    </a:p>
                    <a:p>
                      <a:pPr algn="r"/>
                      <a:endParaRPr lang="en-US" sz="1200" b="1" dirty="0">
                        <a:solidFill>
                          <a:schemeClr val="tx1"/>
                        </a:solidFill>
                      </a:endParaRP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10</a:t>
                      </a:r>
                    </a:p>
                    <a:p>
                      <a:pPr algn="r"/>
                      <a:endParaRPr lang="en-US" sz="1200" b="1" dirty="0">
                        <a:solidFill>
                          <a:schemeClr val="tx1"/>
                        </a:solidFill>
                      </a:endParaRP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11</a:t>
                      </a:r>
                      <a:endParaRPr lang="en-DK" sz="12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5308583"/>
                  </a:ext>
                </a:extLst>
              </a:tr>
            </a:tbl>
          </a:graphicData>
        </a:graphic>
      </p:graphicFrame>
      <p:pic>
        <p:nvPicPr>
          <p:cNvPr id="21" name="Picture 20" descr="A group of blue circles with text&#10;&#10;AI-generated content may be incorrect.">
            <a:extLst>
              <a:ext uri="{FF2B5EF4-FFF2-40B4-BE49-F238E27FC236}">
                <a16:creationId xmlns:a16="http://schemas.microsoft.com/office/drawing/2014/main" id="{76A86F0F-1D72-DAC8-FB2F-EF0866AF20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4591" y="2842290"/>
            <a:ext cx="560616" cy="557784"/>
          </a:xfrm>
          <a:prstGeom prst="rect">
            <a:avLst/>
          </a:prstGeom>
        </p:spPr>
      </p:pic>
      <p:pic>
        <p:nvPicPr>
          <p:cNvPr id="22" name="Picture 21" descr="A blue background with white circles&#10;&#10;AI-generated content may be incorrect.">
            <a:extLst>
              <a:ext uri="{FF2B5EF4-FFF2-40B4-BE49-F238E27FC236}">
                <a16:creationId xmlns:a16="http://schemas.microsoft.com/office/drawing/2014/main" id="{58C9632F-DCB5-0EF8-D4E4-3F2F5F08F0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910" y="2280221"/>
            <a:ext cx="557784" cy="557784"/>
          </a:xfrm>
          <a:prstGeom prst="rect">
            <a:avLst/>
          </a:prstGeom>
        </p:spPr>
      </p:pic>
      <p:sp>
        <p:nvSpPr>
          <p:cNvPr id="23" name="Text Placeholder 7">
            <a:extLst>
              <a:ext uri="{FF2B5EF4-FFF2-40B4-BE49-F238E27FC236}">
                <a16:creationId xmlns:a16="http://schemas.microsoft.com/office/drawing/2014/main" id="{C86C22C4-FF4E-8CF0-9723-1CE0C1B67508}"/>
              </a:ext>
            </a:extLst>
          </p:cNvPr>
          <p:cNvSpPr txBox="1"/>
          <p:nvPr/>
        </p:nvSpPr>
        <p:spPr>
          <a:xfrm>
            <a:off x="3790258" y="10275941"/>
            <a:ext cx="3664301" cy="299294"/>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LEGO, the LEGO logo, and the Minifigure are trademarks and/or copyrights of the LEGO Group. ©202</a:t>
            </a:r>
            <a:r>
              <a:rPr lang="en-US" sz="600" b="0" i="0" u="none" strike="noStrike" cap="none" baseline="0" dirty="0">
                <a:solidFill>
                  <a:srgbClr val="BDBDBD"/>
                </a:solidFill>
                <a:effectLst/>
                <a:uFill>
                  <a:solidFill>
                    <a:prstClr val="black">
                      <a:alpha val="0"/>
                    </a:prstClr>
                  </a:solidFill>
                </a:uFill>
                <a:latin typeface="LEGO Typewell"/>
                <a:ea typeface="LEGO Typewell"/>
                <a:cs typeface="LEGO Typewell"/>
              </a:rPr>
              <a:t>6</a:t>
            </a: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 The LEGO Group. All rights reserved.</a:t>
            </a:r>
          </a:p>
        </p:txBody>
      </p:sp>
    </p:spTree>
    <p:extLst>
      <p:ext uri="{BB962C8B-B14F-4D97-AF65-F5344CB8AC3E}">
        <p14:creationId xmlns:p14="http://schemas.microsoft.com/office/powerpoint/2010/main" val="2772825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F8F949-E0C0-CD1B-4AF5-C683B76C6720}"/>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3" name="Rectangle 2">
            <a:extLst>
              <a:ext uri="{FF2B5EF4-FFF2-40B4-BE49-F238E27FC236}">
                <a16:creationId xmlns:a16="http://schemas.microsoft.com/office/drawing/2014/main" id="{523B1994-833E-CF6B-D2C1-1A37AC7F56E7}"/>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52C4568B-4E60-DE74-38FB-57AD9AAFC8AC}"/>
              </a:ext>
            </a:extLst>
          </p:cNvPr>
          <p:cNvGraphicFramePr>
            <a:graphicFrameLocks noGrp="1"/>
          </p:cNvGraphicFramePr>
          <p:nvPr>
            <p:extLst>
              <p:ext uri="{D42A27DB-BD31-4B8C-83A1-F6EECF244321}">
                <p14:modId xmlns:p14="http://schemas.microsoft.com/office/powerpoint/2010/main" val="2573310392"/>
              </p:ext>
            </p:extLst>
          </p:nvPr>
        </p:nvGraphicFramePr>
        <p:xfrm>
          <a:off x="496143" y="3861729"/>
          <a:ext cx="6782178" cy="5751195"/>
        </p:xfrm>
        <a:graphic>
          <a:graphicData uri="http://schemas.openxmlformats.org/drawingml/2006/table">
            <a:tbl>
              <a:tblPr firstRow="1" bandRow="1">
                <a:tableStyleId>{5C22544A-7EE6-4342-B048-85BDC9FD1C3A}</a:tableStyleId>
              </a:tblPr>
              <a:tblGrid>
                <a:gridCol w="1236327">
                  <a:extLst>
                    <a:ext uri="{9D8B030D-6E8A-4147-A177-3AD203B41FA5}">
                      <a16:colId xmlns:a16="http://schemas.microsoft.com/office/drawing/2014/main" val="1195298208"/>
                    </a:ext>
                  </a:extLst>
                </a:gridCol>
                <a:gridCol w="5545851">
                  <a:extLst>
                    <a:ext uri="{9D8B030D-6E8A-4147-A177-3AD203B41FA5}">
                      <a16:colId xmlns:a16="http://schemas.microsoft.com/office/drawing/2014/main" val="756875150"/>
                    </a:ext>
                  </a:extLst>
                </a:gridCol>
              </a:tblGrid>
              <a:tr h="47892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116" b="1" i="0" u="none" strike="noStrike" cap="none" baseline="0" dirty="0">
                          <a:solidFill>
                            <a:srgbClr val="000000"/>
                          </a:solidFill>
                          <a:effectLst/>
                          <a:uFill>
                            <a:solidFill>
                              <a:prstClr val="black">
                                <a:alpha val="0"/>
                              </a:prstClr>
                            </a:solidFill>
                          </a:uFill>
                          <a:latin typeface="LEGO Typewell"/>
                          <a:ea typeface="LEGO Typewell"/>
                          <a:cs typeface="LEGO Typewell"/>
                        </a:rPr>
                        <a:t>Zestaw 8+ LEGO Education Informatyka i AI zawiera 321 klocków LEGO® dostosowanych do wieku, instrukcje budowania, interaktywny sprzęt i kabel do ładowania USB.</a:t>
                      </a:r>
                    </a:p>
                    <a:p>
                      <a:pPr marL="0" marR="0" lvl="0" indent="0" algn="l" defTabSz="567019" rtl="0" eaLnBrk="1" fontAlgn="auto" latinLnBrk="0" hangingPunct="1">
                        <a:lnSpc>
                          <a:spcPct val="100000"/>
                        </a:lnSpc>
                        <a:spcBef>
                          <a:spcPct val="0"/>
                        </a:spcBef>
                        <a:spcAft>
                          <a:spcPct val="0"/>
                        </a:spcAft>
                        <a:buClrTx/>
                        <a:buSzTx/>
                        <a:buFontTx/>
                        <a:buNone/>
                        <a:defRPr/>
                      </a:pPr>
                      <a:endParaRPr lang="en-US" sz="1116" kern="1200" dirty="0">
                        <a:solidFill>
                          <a:schemeClr val="dk1"/>
                        </a:solidFill>
                        <a:effectLst/>
                        <a:latin typeface="+mn-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116" b="1" i="0" u="none" strike="noStrike" cap="none" baseline="0" dirty="0">
                          <a:solidFill>
                            <a:srgbClr val="000000"/>
                          </a:solidFill>
                          <a:effectLst/>
                          <a:uFill>
                            <a:solidFill>
                              <a:prstClr val="black">
                                <a:alpha val="0"/>
                              </a:prstClr>
                            </a:solidFill>
                          </a:uFill>
                          <a:latin typeface="LEGO Typewell"/>
                          <a:ea typeface="LEGO Typewell"/>
                          <a:cs typeface="LEGO Typewell"/>
                        </a:rPr>
                        <a:t>Zestaw zawiera 30 praktycznych lekcji informatycznych podzielonych na sześć modułów, z których każdy zawiera cztery lekcje i wyzwanie projektowe, dostępne za pośrednictwem Portalu dla nauczycieli. </a:t>
                      </a:r>
                      <a:endParaRPr lang="en-VN" sz="1116" kern="1200" dirty="0">
                        <a:solidFill>
                          <a:schemeClr val="dk1"/>
                        </a:solidFill>
                        <a:effectLst/>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478921">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a:ln>
                          <a:noFill/>
                        </a:ln>
                        <a:solidFill>
                          <a:srgbClr val="000000"/>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a:ln>
                          <a:noFill/>
                        </a:ln>
                        <a:solidFill>
                          <a:srgbClr val="000000"/>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kumimoji="0" lang="en-GB" sz="1000" b="0" i="0" u="none" strike="noStrike" kern="1200" cap="none" spc="0" normalizeH="0" baseline="0" noProof="0">
                        <a:ln>
                          <a:noFill/>
                        </a:ln>
                        <a:solidFill>
                          <a:srgbClr val="000000"/>
                        </a:solidFill>
                        <a:effectLst/>
                        <a:uLnTx/>
                        <a:uFillTx/>
                        <a:latin typeface="LEGO Typewell" pitchFamily="2" charset="0"/>
                        <a:ea typeface="+mn-ea"/>
                        <a:cs typeface="+mn-cs"/>
                      </a:endParaRPr>
                    </a:p>
                    <a:p>
                      <a:endParaRPr lang="en-VN" sz="1000">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16000"/>
                        </a:lnSpc>
                        <a:spcAft>
                          <a:spcPts val="800"/>
                        </a:spcAft>
                        <a:defRPr/>
                      </a:pPr>
                      <a:endParaRPr kumimoji="0" lang="en-US" sz="10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567019" rtl="0" eaLnBrk="1" fontAlgn="auto" latinLnBrk="0" hangingPunct="1">
                        <a:lnSpc>
                          <a:spcPct val="116000"/>
                        </a:lnSpc>
                        <a:spcBef>
                          <a:spcPct val="0"/>
                        </a:spcBef>
                        <a:spcAft>
                          <a:spcPts val="800"/>
                        </a:spcAft>
                        <a:buClrTx/>
                        <a:buSzTx/>
                        <a:buFontTx/>
                        <a:buNone/>
                        <a:defRPr/>
                      </a:pPr>
                      <a:r>
                        <a:rPr lang="pl-PL" sz="1000" b="0" i="0" u="none" strike="noStrike" cap="none" baseline="0" dirty="0">
                          <a:solidFill>
                            <a:srgbClr val="000000"/>
                          </a:solidFill>
                          <a:effectLst/>
                          <a:uFill>
                            <a:solidFill>
                              <a:prstClr val="black">
                                <a:alpha val="0"/>
                              </a:prstClr>
                            </a:solidFill>
                          </a:uFill>
                          <a:latin typeface="LEGO Typewell"/>
                          <a:ea typeface="LEGO Typewell"/>
                          <a:cs typeface="LEGO Typewell"/>
                        </a:rPr>
                        <a:t>30 wyjątkowych lekcji  </a:t>
                      </a:r>
                      <a:br>
                        <a:rPr sz="1000" dirty="0"/>
                      </a:b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Gotowe do nauczania, dostosowane do wymagań podstawy programowej lekcje z zakresu informatyki i sztucznej inteligencji dla </a:t>
                      </a:r>
                      <a:r>
                        <a:rPr lang="pl-PL" sz="1000" b="0" i="0" u="none" strike="noStrike" cap="none" baseline="0" dirty="0">
                          <a:solidFill>
                            <a:srgbClr val="000000"/>
                          </a:solidFill>
                          <a:effectLst/>
                          <a:uFill>
                            <a:solidFill>
                              <a:prstClr val="black">
                                <a:alpha val="0"/>
                              </a:prstClr>
                            </a:solidFill>
                          </a:uFill>
                          <a:latin typeface="LEGO Typewell"/>
                          <a:ea typeface="LEGO Typewell"/>
                          <a:cs typeface="LEGO Typewell"/>
                        </a:rPr>
                        <a:t>dzieci w wieku od ośmiu lat.</a:t>
                      </a:r>
                      <a:endParaRPr kumimoji="0" lang="en-ZW" sz="1000" b="0" i="0" u="none" strike="noStrike" kern="1200" cap="none" spc="0" normalizeH="0" baseline="0" noProof="0" dirty="0">
                        <a:ln>
                          <a:noFill/>
                        </a:ln>
                        <a:solidFill>
                          <a:srgbClr val="000000"/>
                        </a:solidFill>
                        <a:effectLst/>
                        <a:uLnTx/>
                        <a:uFillTx/>
                        <a:latin typeface="LEGO Typewell" pitchFamily="2" charset="0"/>
                        <a:ea typeface="MS Mincho" panose="02020609040205080304" pitchFamily="49" charset="-128"/>
                        <a:cs typeface="Arial" panose="020B0604020202020204" pitchFamily="34" charset="0"/>
                      </a:endParaRPr>
                    </a:p>
                    <a:p>
                      <a:pPr>
                        <a:lnSpc>
                          <a:spcPct val="116000"/>
                        </a:lnSpc>
                        <a:spcAft>
                          <a:spcPts val="800"/>
                        </a:spcAft>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Klocki i nie tylko</a:t>
                      </a:r>
                      <a:r>
                        <a:rPr lang="pl-PL" sz="1000" b="0" i="0" u="none" strike="noStrike" cap="none" baseline="0" dirty="0">
                          <a:solidFill>
                            <a:srgbClr val="000000"/>
                          </a:solidFill>
                          <a:effectLst/>
                          <a:uFill>
                            <a:solidFill>
                              <a:prstClr val="black">
                                <a:alpha val="0"/>
                              </a:prstClr>
                            </a:solidFill>
                          </a:uFill>
                          <a:latin typeface="LEGO Typewell"/>
                          <a:ea typeface="LEGO Typewell"/>
                          <a:cs typeface="LEGO Typewell"/>
                        </a:rPr>
                        <a:t>  </a:t>
                      </a:r>
                      <a:br>
                        <a:rPr sz="1000" dirty="0"/>
                      </a:b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W zestawie znajdują się klocki LEGO, podwójny silnik, czujnik kolorów, instrukcje budowania i kabel USB do ładowania.</a:t>
                      </a:r>
                      <a:endParaRPr lang="en-ZW" sz="1116" kern="1200" noProof="0" dirty="0">
                        <a:solidFill>
                          <a:schemeClr val="dk1"/>
                        </a:solidFill>
                        <a:effectLst/>
                        <a:latin typeface="+mn-lt"/>
                        <a:ea typeface="+mn-ea"/>
                        <a:cs typeface="+mn-cs"/>
                      </a:endParaRPr>
                    </a:p>
                    <a:p>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Portal dla nauczycieli</a:t>
                      </a:r>
                      <a:r>
                        <a:rPr lang="pl-PL" sz="1000" b="0" i="0" u="none" strike="noStrike" cap="none" baseline="0" dirty="0">
                          <a:solidFill>
                            <a:srgbClr val="000000"/>
                          </a:solidFill>
                          <a:effectLst/>
                          <a:uFill>
                            <a:solidFill>
                              <a:prstClr val="black">
                                <a:alpha val="0"/>
                              </a:prstClr>
                            </a:solidFill>
                          </a:uFill>
                          <a:latin typeface="LEGO Typewell"/>
                          <a:ea typeface="LEGO Typewell"/>
                          <a:cs typeface="LEGO Typewell"/>
                        </a:rPr>
                        <a:t>  </a:t>
                      </a:r>
                      <a:br>
                        <a:rPr sz="1000" dirty="0"/>
                      </a:b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Gotowe do przeprowadzenia lekcje, prezentacje i materiały wprowadzające</a:t>
                      </a:r>
                      <a:endParaRPr lang="en-DK" sz="1116" kern="1200" dirty="0">
                        <a:solidFill>
                          <a:schemeClr val="dk1"/>
                        </a:solidFill>
                        <a:effectLst/>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endParaRPr kumimoji="0" lang="en-US" sz="10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Aplikacja Coding Canvas</a:t>
                      </a:r>
                    </a:p>
                    <a:p>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Intuicyjna aplikacja do programowania opartego na słowach ożywia projekty uczniów  </a:t>
                      </a:r>
                      <a:endParaRPr lang="en-DK" sz="1116" kern="1200" dirty="0">
                        <a:solidFill>
                          <a:schemeClr val="dk1"/>
                        </a:solidFill>
                        <a:effectLst/>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endParaRPr kumimoji="0" lang="en-US" sz="10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Sprzęt</a:t>
                      </a:r>
                    </a:p>
                    <a:p>
                      <a:pPr marL="0" marR="0" lvl="0" indent="0" algn="l" defTabSz="914400" rtl="0" eaLnBrk="1" fontAlgn="auto" latinLnBrk="0" hangingPunct="1">
                        <a:lnSpc>
                          <a:spcPct val="116000"/>
                        </a:lnSpc>
                        <a:spcBef>
                          <a:spcPct val="0"/>
                        </a:spcBef>
                        <a:spcAft>
                          <a:spcPct val="0"/>
                        </a:spcAft>
                        <a:buClrTx/>
                        <a:buSzTx/>
                        <a:buFontTx/>
                        <a:buNone/>
                        <a:defRPr/>
                      </a:pP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45651 Podwójny silnik</a:t>
                      </a:r>
                    </a:p>
                    <a:p>
                      <a:pPr marL="0" marR="0" lvl="0" indent="0" algn="l" defTabSz="914400" rtl="0" eaLnBrk="1" fontAlgn="auto" latinLnBrk="0" hangingPunct="1">
                        <a:lnSpc>
                          <a:spcPct val="116000"/>
                        </a:lnSpc>
                        <a:spcBef>
                          <a:spcPct val="0"/>
                        </a:spcBef>
                        <a:spcAft>
                          <a:spcPct val="0"/>
                        </a:spcAft>
                        <a:buClrTx/>
                        <a:buSzTx/>
                        <a:buFontTx/>
                        <a:buNone/>
                        <a:defRPr/>
                      </a:pP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45653 Czujnik kolorów</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Oznaczenie wieku</a:t>
                      </a:r>
                    </a:p>
                    <a:p>
                      <a:pPr marL="0" marR="0" lvl="0" indent="0" algn="l" defTabSz="914400" rtl="0" eaLnBrk="1" fontAlgn="auto" latinLnBrk="0" hangingPunct="1">
                        <a:lnSpc>
                          <a:spcPct val="116000"/>
                        </a:lnSpc>
                        <a:spcBef>
                          <a:spcPct val="0"/>
                        </a:spcBef>
                        <a:spcAft>
                          <a:spcPct val="0"/>
                        </a:spcAft>
                        <a:buClrTx/>
                        <a:buSzTx/>
                        <a:buFontTx/>
                        <a:buNone/>
                        <a:defRPr/>
                      </a:pP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Odpowiedni dla dzieci w wieku od ośmiu lat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000" dirty="0">
                        <a:solidFill>
                          <a:srgbClr val="000000"/>
                        </a:solidFill>
                        <a:latin typeface="LEGO Typewell" pitchFamily="2"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Pudełko do przechowywania</a:t>
                      </a:r>
                    </a:p>
                    <a:p>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Wys.: 30,8 cm, dł.: 42,6 cm, szer.: 10,5 cm </a:t>
                      </a:r>
                      <a:endParaRPr lang="en-VN" sz="1200" dirty="0">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4" name="Rectangle 3">
            <a:extLst>
              <a:ext uri="{FF2B5EF4-FFF2-40B4-BE49-F238E27FC236}">
                <a16:creationId xmlns:a16="http://schemas.microsoft.com/office/drawing/2014/main" id="{3AFBDC97-D606-BF5C-88E6-F6707888BD6B}"/>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Text Placeholder 4">
            <a:extLst>
              <a:ext uri="{FF2B5EF4-FFF2-40B4-BE49-F238E27FC236}">
                <a16:creationId xmlns:a16="http://schemas.microsoft.com/office/drawing/2014/main" id="{A03E7C9C-961B-352C-E5C1-49C5BCE1A702}"/>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Informatyka i AI Zestaw</a:t>
            </a: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 45521</a:t>
            </a:r>
          </a:p>
        </p:txBody>
      </p:sp>
      <p:pic>
        <p:nvPicPr>
          <p:cNvPr id="8" name="Picture 7" descr="A blue background with white circles&#10;&#10;AI-generated content may be incorrect.">
            <a:extLst>
              <a:ext uri="{FF2B5EF4-FFF2-40B4-BE49-F238E27FC236}">
                <a16:creationId xmlns:a16="http://schemas.microsoft.com/office/drawing/2014/main" id="{8006C10A-53AB-9B4B-91FA-9D1D5AFC6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8" name="Picture 17" descr="A plastic container with lego pieces&#10;&#10;AI-generated content may be incorrect.">
            <a:extLst>
              <a:ext uri="{FF2B5EF4-FFF2-40B4-BE49-F238E27FC236}">
                <a16:creationId xmlns:a16="http://schemas.microsoft.com/office/drawing/2014/main" id="{71B2C2B7-CDF9-4C62-71E5-A1FCD2E9C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515" y="133018"/>
            <a:ext cx="3786111" cy="2521761"/>
          </a:xfrm>
          <a:prstGeom prst="rect">
            <a:avLst/>
          </a:prstGeom>
        </p:spPr>
      </p:pic>
    </p:spTree>
    <p:extLst>
      <p:ext uri="{BB962C8B-B14F-4D97-AF65-F5344CB8AC3E}">
        <p14:creationId xmlns:p14="http://schemas.microsoft.com/office/powerpoint/2010/main" val="16132487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09C52-4484-B5D4-6ACA-C8DB8AB5915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C2983CE-6330-F64F-F271-1A28A0ADB63A}"/>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AB7DC95D-FB80-3253-946F-BFF4F0C93602}"/>
              </a:ext>
            </a:extLst>
          </p:cNvPr>
          <p:cNvGraphicFramePr>
            <a:graphicFrameLocks noGrp="1"/>
          </p:cNvGraphicFramePr>
          <p:nvPr/>
        </p:nvGraphicFramePr>
        <p:xfrm>
          <a:off x="446371" y="3878496"/>
          <a:ext cx="6666932" cy="6802188"/>
        </p:xfrm>
        <a:graphic>
          <a:graphicData uri="http://schemas.openxmlformats.org/drawingml/2006/table">
            <a:tbl>
              <a:tblPr firstRow="1" bandRow="1">
                <a:tableStyleId>{5C22544A-7EE6-4342-B048-85BDC9FD1C3A}</a:tableStyleId>
              </a:tblPr>
              <a:tblGrid>
                <a:gridCol w="1549577">
                  <a:extLst>
                    <a:ext uri="{9D8B030D-6E8A-4147-A177-3AD203B41FA5}">
                      <a16:colId xmlns:a16="http://schemas.microsoft.com/office/drawing/2014/main" val="1195298208"/>
                    </a:ext>
                  </a:extLst>
                </a:gridCol>
                <a:gridCol w="5117355">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Podwójny silnik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pracować niezależnie, w połączeniu z innymi interaktywnymi urządzeniami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lub można go podłączyć do laptopa albo tabletu w celu realizowania zadań obejmujących kodowanie.</a:t>
                      </a:r>
                      <a:endParaRPr lang="en-VN" sz="10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Bezprzewodowy podwójny silnik</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Stworzony do praktycznej nauki i prostego, intuicyjnego budowania ruchomych modeli.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Dwa wyjścia silnika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Wyposażony w naszą najnowszą technologię silnik zawiera wbudowany czujnik ruchu do kodowania, nowy precyzyjny układ napędowy i programowanie absolutne, co zapewnia maksymalną kontrolę i elastyczność. </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US"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900 mAh (maks. natężenie ładowania: 1500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Wydajność silnika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bez obciążenia: 322–346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70–107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z obciążeniem (50 mNm): 192–220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649–753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Moment obrotowy zatrzymania: 148,1–173,1 mNm</a:t>
                      </a:r>
                      <a:br>
                        <a:rPr sz="1000"/>
                      </a:br>
                      <a:endParaRPr lang="en-US" sz="1000">
                        <a:latin typeface="LEGO Typewell" pitchFamily="2" charset="0"/>
                      </a:endParaRP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Pomiar wszystkich parametrów wykonano przy napięciu 4,2 V (w pełni naładowany akumulator)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Akcelerometr trzyosiowy</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Trzyosiowy żyroskop</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Enkoder absolutny na obu wyjściach silnika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463F1C0C-50BC-22B2-74ED-EB245C98CBB2}"/>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5" name="Rectangle 4">
            <a:extLst>
              <a:ext uri="{FF2B5EF4-FFF2-40B4-BE49-F238E27FC236}">
                <a16:creationId xmlns:a16="http://schemas.microsoft.com/office/drawing/2014/main" id="{B5760D34-45C4-2BC4-3FFE-F83C857A594E}"/>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Rectangle 6">
            <a:extLst>
              <a:ext uri="{FF2B5EF4-FFF2-40B4-BE49-F238E27FC236}">
                <a16:creationId xmlns:a16="http://schemas.microsoft.com/office/drawing/2014/main" id="{CBE878E1-12B1-39F2-3018-899A6FECC1C5}"/>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8" name="Text Placeholder 4">
            <a:extLst>
              <a:ext uri="{FF2B5EF4-FFF2-40B4-BE49-F238E27FC236}">
                <a16:creationId xmlns:a16="http://schemas.microsoft.com/office/drawing/2014/main" id="{96962F72-D6FA-D46F-F567-A9FCF9EA8D30}"/>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Podwójny silnik</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45651</a:t>
            </a:r>
          </a:p>
        </p:txBody>
      </p:sp>
      <p:pic>
        <p:nvPicPr>
          <p:cNvPr id="14" name="Picture 13" descr="A blue background with white circles&#10;&#10;AI-generated content may be incorrect.">
            <a:extLst>
              <a:ext uri="{FF2B5EF4-FFF2-40B4-BE49-F238E27FC236}">
                <a16:creationId xmlns:a16="http://schemas.microsoft.com/office/drawing/2014/main" id="{29EB489F-81B5-C43B-D68C-A81B4D4CF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5" name="Picture 14" descr="A white and blue lego vehicle&#10;&#10;Description automatically generated">
            <a:extLst>
              <a:ext uri="{FF2B5EF4-FFF2-40B4-BE49-F238E27FC236}">
                <a16:creationId xmlns:a16="http://schemas.microsoft.com/office/drawing/2014/main" id="{F855807F-4B90-62A7-1D0A-CDD47F0BC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342" y="0"/>
            <a:ext cx="4786641" cy="3589981"/>
          </a:xfrm>
          <a:prstGeom prst="rect">
            <a:avLst/>
          </a:prstGeom>
        </p:spPr>
      </p:pic>
    </p:spTree>
    <p:extLst>
      <p:ext uri="{BB962C8B-B14F-4D97-AF65-F5344CB8AC3E}">
        <p14:creationId xmlns:p14="http://schemas.microsoft.com/office/powerpoint/2010/main" val="129101591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5.14.0.570"/>
  <p:tag name="AS_RELEASE_DATE" val="2024.03.31"/>
  <p:tag name="AS_TITLE" val="Aspose.Slides for Java"/>
  <p:tag name="AS_VERSION" val="24.3"/>
</p:tagLst>
</file>

<file path=ppt/theme/theme1.xml><?xml version="1.0" encoding="utf-8"?>
<a:theme xmlns:a="http://schemas.openxmlformats.org/drawingml/2006/main" name="1_Master A">
  <a:themeElements>
    <a:clrScheme name="LE palette">
      <a:dk1>
        <a:srgbClr val="000000"/>
      </a:dk1>
      <a:lt1>
        <a:srgbClr val="FFFFFF"/>
      </a:lt1>
      <a:dk2>
        <a:srgbClr val="141414"/>
      </a:dk2>
      <a:lt2>
        <a:srgbClr val="FCFCFC"/>
      </a:lt2>
      <a:accent1>
        <a:srgbClr val="FF7673"/>
      </a:accent1>
      <a:accent2>
        <a:srgbClr val="11A3A1"/>
      </a:accent2>
      <a:accent3>
        <a:srgbClr val="FBAB18"/>
      </a:accent3>
      <a:accent4>
        <a:srgbClr val="9CE3FB"/>
      </a:accent4>
      <a:accent5>
        <a:srgbClr val="005959"/>
      </a:accent5>
      <a:accent6>
        <a:srgbClr val="003855"/>
      </a:accent6>
      <a:hlink>
        <a:srgbClr val="000000"/>
      </a:hlink>
      <a:folHlink>
        <a:srgbClr val="FFFFFF"/>
      </a:folHlink>
    </a:clrScheme>
    <a:fontScheme name="LEGO Typewell">
      <a:majorFont>
        <a:latin typeface="LEGO Typewell"/>
        <a:ea typeface="LEGO Typewell"/>
        <a:cs typeface="Arial"/>
      </a:majorFont>
      <a:minorFont>
        <a:latin typeface="LEGO Typewell"/>
        <a:ea typeface="LEGO Typewel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LEGO Masterbrand PPT Template V4 KIS 1730" id="{82AB243F-893C-421A-A3D2-4D38D351FDF1}" vid="{7E9E010D-C7C4-49FC-BC24-CDBE1E46CA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2651f42-df66-4876-b9b4-1b44d4b0ebfd">
      <Terms xmlns="http://schemas.microsoft.com/office/infopath/2007/PartnerControls"/>
    </lcf76f155ced4ddcb4097134ff3c332f>
    <TaxCatchAll xmlns="b3b5fbdd-58a0-43dc-aaa4-77befd9f64b0" xsi:nil="true"/>
    <Date xmlns="c2651f42-df66-4876-b9b4-1b44d4b0ebf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9106FC4D49494481094B2E7AB2B7A9" ma:contentTypeVersion="18" ma:contentTypeDescription="Create a new document." ma:contentTypeScope="" ma:versionID="0fdea6dab5c84aaf56c7d82307f35f39">
  <xsd:schema xmlns:xsd="http://www.w3.org/2001/XMLSchema" xmlns:xs="http://www.w3.org/2001/XMLSchema" xmlns:p="http://schemas.microsoft.com/office/2006/metadata/properties" xmlns:ns2="c2651f42-df66-4876-b9b4-1b44d4b0ebfd" xmlns:ns3="b3b5fbdd-58a0-43dc-aaa4-77befd9f64b0" targetNamespace="http://schemas.microsoft.com/office/2006/metadata/properties" ma:root="true" ma:fieldsID="f56e48781e7357a0ccfb7f2133a094c9" ns2:_="" ns3:_="">
    <xsd:import namespace="c2651f42-df66-4876-b9b4-1b44d4b0ebfd"/>
    <xsd:import namespace="b3b5fbdd-58a0-43dc-aaa4-77befd9f64b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Location" minOccurs="0"/>
                <xsd:element ref="ns2:MediaServiceSearchProperties" minOccurs="0"/>
                <xsd:element ref="ns2: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51f42-df66-4876-b9b4-1b44d4b0e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da59523-cae3-4a93-ad14-9717a5d9464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Date" ma:index="23" nillable="true" ma:displayName="Date" ma:format="DateOnly" ma:internalName="Date">
      <xsd:simpleType>
        <xsd:restriction base="dms:DateTim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b5fbdd-58a0-43dc-aaa4-77befd9f64b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1faac0c-9249-4648-b998-6d12d2eb2a8f}" ma:internalName="TaxCatchAll" ma:showField="CatchAllData" ma:web="b3b5fbdd-58a0-43dc-aaa4-77befd9f64b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E04FDE-67BF-40AC-9065-37A8FF6B7BCE}">
  <ds:schemaRefs>
    <ds:schemaRef ds:uri="http://schemas.microsoft.com/office/infopath/2007/PartnerControls"/>
    <ds:schemaRef ds:uri="http://purl.org/dc/terms/"/>
    <ds:schemaRef ds:uri="c2651f42-df66-4876-b9b4-1b44d4b0ebfd"/>
    <ds:schemaRef ds:uri="b3b5fbdd-58a0-43dc-aaa4-77befd9f64b0"/>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44107967-5DC9-4B34-85B4-D3190CB188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51f42-df66-4876-b9b4-1b44d4b0ebfd"/>
    <ds:schemaRef ds:uri="b3b5fbdd-58a0-43dc-aaa4-77befd9f64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3236F6-4CD7-450F-A1FA-0C89B513EA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Lego Theme</Template>
  <TotalTime>3118</TotalTime>
  <Words>3864</Words>
  <Application>Microsoft Office PowerPoint</Application>
  <PresentationFormat>Custom</PresentationFormat>
  <Paragraphs>549</Paragraphs>
  <Slides>23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LEGO Typewell</vt:lpstr>
      <vt:lpstr>Calibri</vt:lpstr>
      <vt:lpstr>Arial</vt:lpstr>
      <vt:lpstr>MS Mincho</vt:lpstr>
      <vt:lpstr>1_Master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Georgina Levey (Interbrand)</dc:creator>
  <cp:lastModifiedBy>Larisa D. Spinu</cp:lastModifiedBy>
  <cp:revision>3</cp:revision>
  <cp:lastPrinted>2025-09-02T14:37:01Z</cp:lastPrinted>
  <dcterms:created xsi:type="dcterms:W3CDTF">2023-02-01T12:13:04Z</dcterms:created>
  <dcterms:modified xsi:type="dcterms:W3CDTF">2025-12-30T10:41:02Z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0x010100329106FC4D49494481094B2E7AB2B7A9</vt:lpwstr>
  </property>
  <property fmtid="{D5CDD505-2E9C-101B-9397-08002B2CF9AE}" pid="3" name="MediaServiceImageTags">
    <vt:lpwstr/>
  </property>
</Properties>
</file>