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9" r:id="rId4"/>
  </p:sldMasterIdLst>
  <p:notesMasterIdLst>
    <p:notesMasterId r:id="rId13"/>
  </p:notesMasterIdLst>
  <p:handoutMasterIdLst>
    <p:handoutMasterId r:id="rId14"/>
  </p:handoutMasterIdLst>
  <p:sldIdLst>
    <p:sldId id="444" r:id="rId5"/>
    <p:sldId id="432" r:id="rId6"/>
    <p:sldId id="450" r:id="rId7"/>
    <p:sldId id="455" r:id="rId8"/>
    <p:sldId id="457" r:id="rId9"/>
    <p:sldId id="463" r:id="rId10"/>
    <p:sldId id="443" r:id="rId11"/>
    <p:sldId id="418" r:id="rId12"/>
  </p:sldIdLst>
  <p:sldSz cx="7559675" cy="10691813"/>
  <p:notesSz cx="7315200" cy="9601200"/>
  <p:embeddedFontLst>
    <p:embeddedFont>
      <p:font typeface="LEGO Typewell" pitchFamily="2" charset="0"/>
      <p:regular r:id="rId15"/>
      <p:bold r:id="rId16"/>
      <p:italic r:id="rId17"/>
      <p:boldItalic r:id="rId18"/>
    </p:embeddedFont>
  </p:embeddedFontLst>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713576-B8F9-4C82-8D6D-E02BE85EDBFC}">
          <p14:sldIdLst>
            <p14:sldId id="444"/>
            <p14:sldId id="432"/>
            <p14:sldId id="450"/>
            <p14:sldId id="455"/>
            <p14:sldId id="457"/>
            <p14:sldId id="463"/>
            <p14:sldId id="443"/>
            <p14:sldId id="418"/>
          </p14:sldIdLst>
        </p14:section>
      </p14:sectionLst>
    </p:ext>
    <p:ext uri="{EFAFB233-063F-42B5-8137-9DF3F51BA10A}">
      <p15:sldGuideLst xmlns:p15="http://schemas.microsoft.com/office/powerpoint/2012/main">
        <p15:guide id="1" orient="horz" pos="336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DD2CB-DFDE-D9B8-8E20-2CC68A170B7E}" name="Larisa D. Spinu" initials="LS" userId="S::larisa.spinu@LEGO.com::be1464a6-c3be-4bab-9c93-f90f7692bb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a Hernandez Blazquez" initials="" lastIdx="0" clrIdx="1"/>
  <p:cmAuthor id="1" name="Hien Xuan Do" initials="" lastIdx="0" clrIdx="2"/>
  <p:cmAuthor id="2" name="Anh Minh Nguyen" initials="" lastIdx="0" clrIdx="3"/>
  <p:cmAuthor id="3" name="Larisa D. Spinu" initials="LS" lastIdx="1" clrIdx="4"/>
  <p:cmAuthor id="4" name="Hien Xuan Do" initials="HX" lastIdx="0" clrIdx="5"/>
  <p:cmAuthor id="5" name="Anette Understrup" initials="AU"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834C2-D22B-46F1-969C-51539B69E77C}" v="1" dt="2025-12-30T10:43:30.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194" y="108"/>
      </p:cViewPr>
      <p:guideLst>
        <p:guide orient="horz" pos="3368"/>
        <p:guide pos="2381"/>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dri Saad" userId="87d6156d-0296-4c77-b699-94ecf8005fc6" providerId="ADAL" clId="{0E8618CE-7795-48A6-95D4-20A86A7621BB}"/>
    <pc:docChg chg="delSld modSld sldOrd modSection">
      <pc:chgData name="Kadri Saad" userId="87d6156d-0296-4c77-b699-94ecf8005fc6" providerId="ADAL" clId="{0E8618CE-7795-48A6-95D4-20A86A7621BB}" dt="2025-12-17T14:10:24.072" v="25" actId="20577"/>
      <pc:docMkLst>
        <pc:docMk/>
      </pc:docMkLst>
      <pc:sldChg chg="ord">
        <pc:chgData name="Kadri Saad" userId="87d6156d-0296-4c77-b699-94ecf8005fc6" providerId="ADAL" clId="{0E8618CE-7795-48A6-95D4-20A86A7621BB}" dt="2025-12-16T14:29:49.742" v="11"/>
        <pc:sldMkLst>
          <pc:docMk/>
          <pc:sldMk cId="1613248795" sldId="432"/>
        </pc:sldMkLst>
      </pc:sldChg>
      <pc:sldChg chg="modSp mod ord">
        <pc:chgData name="Kadri Saad" userId="87d6156d-0296-4c77-b699-94ecf8005fc6" providerId="ADAL" clId="{0E8618CE-7795-48A6-95D4-20A86A7621BB}" dt="2025-12-17T14:10:24.072" v="25" actId="20577"/>
        <pc:sldMkLst>
          <pc:docMk/>
          <pc:sldMk cId="277282566" sldId="444"/>
        </pc:sldMkLst>
        <pc:graphicFrameChg chg="mod modGraphic">
          <ac:chgData name="Kadri Saad" userId="87d6156d-0296-4c77-b699-94ecf8005fc6" providerId="ADAL" clId="{0E8618CE-7795-48A6-95D4-20A86A7621BB}" dt="2025-12-17T14:10:24.072" v="25" actId="20577"/>
          <ac:graphicFrameMkLst>
            <pc:docMk/>
            <pc:sldMk cId="277282566" sldId="444"/>
            <ac:graphicFrameMk id="20" creationId="{347CD3EF-26B5-8579-5AC8-FC88BB05564C}"/>
          </ac:graphicFrameMkLst>
        </pc:graphicFrameChg>
      </pc:sldChg>
      <pc:sldChg chg="ord">
        <pc:chgData name="Kadri Saad" userId="87d6156d-0296-4c77-b699-94ecf8005fc6" providerId="ADAL" clId="{0E8618CE-7795-48A6-95D4-20A86A7621BB}" dt="2025-12-16T14:29:39.531" v="6"/>
        <pc:sldMkLst>
          <pc:docMk/>
          <pc:sldMk cId="297928893" sldId="455"/>
        </pc:sldMkLst>
      </pc:sldChg>
    </pc:docChg>
  </pc:docChgLst>
  <pc:docChgLst>
    <pc:chgData name="Larisa D. Spinu" userId="be1464a6-c3be-4bab-9c93-f90f7692bb01" providerId="ADAL" clId="{60B48297-A5E1-4A66-992E-4C18E16469A0}"/>
    <pc:docChg chg="undo custSel modSld modMainMaster">
      <pc:chgData name="Larisa D. Spinu" userId="be1464a6-c3be-4bab-9c93-f90f7692bb01" providerId="ADAL" clId="{60B48297-A5E1-4A66-992E-4C18E16469A0}" dt="2025-12-30T10:44:26.925" v="22" actId="14100"/>
      <pc:docMkLst>
        <pc:docMk/>
      </pc:docMkLst>
      <pc:sldChg chg="modSp mod">
        <pc:chgData name="Larisa D. Spinu" userId="be1464a6-c3be-4bab-9c93-f90f7692bb01" providerId="ADAL" clId="{60B48297-A5E1-4A66-992E-4C18E16469A0}" dt="2025-12-30T10:44:26.925" v="22" actId="14100"/>
        <pc:sldMkLst>
          <pc:docMk/>
          <pc:sldMk cId="1389933001" sldId="418"/>
        </pc:sldMkLst>
        <pc:spChg chg="mod">
          <ac:chgData name="Larisa D. Spinu" userId="be1464a6-c3be-4bab-9c93-f90f7692bb01" providerId="ADAL" clId="{60B48297-A5E1-4A66-992E-4C18E16469A0}" dt="2025-12-30T10:44:26.925" v="22" actId="14100"/>
          <ac:spMkLst>
            <pc:docMk/>
            <pc:sldMk cId="1389933001" sldId="418"/>
            <ac:spMk id="4" creationId="{57250EB0-3248-2309-6DA3-E9B87A8682A6}"/>
          </ac:spMkLst>
        </pc:spChg>
      </pc:sldChg>
      <pc:sldChg chg="modSp mod">
        <pc:chgData name="Larisa D. Spinu" userId="be1464a6-c3be-4bab-9c93-f90f7692bb01" providerId="ADAL" clId="{60B48297-A5E1-4A66-992E-4C18E16469A0}" dt="2025-12-30T10:44:13.642" v="21" actId="404"/>
        <pc:sldMkLst>
          <pc:docMk/>
          <pc:sldMk cId="1613248795" sldId="432"/>
        </pc:sldMkLst>
        <pc:graphicFrameChg chg="modGraphic">
          <ac:chgData name="Larisa D. Spinu" userId="be1464a6-c3be-4bab-9c93-f90f7692bb01" providerId="ADAL" clId="{60B48297-A5E1-4A66-992E-4C18E16469A0}" dt="2025-12-30T10:44:13.642" v="21" actId="404"/>
          <ac:graphicFrameMkLst>
            <pc:docMk/>
            <pc:sldMk cId="1613248795" sldId="432"/>
            <ac:graphicFrameMk id="2" creationId="{52C4568B-4E60-DE74-38FB-57AD9AAFC8AC}"/>
          </ac:graphicFrameMkLst>
        </pc:graphicFrameChg>
      </pc:sldChg>
      <pc:sldChg chg="modSp mod">
        <pc:chgData name="Larisa D. Spinu" userId="be1464a6-c3be-4bab-9c93-f90f7692bb01" providerId="ADAL" clId="{60B48297-A5E1-4A66-992E-4C18E16469A0}" dt="2025-12-30T10:44:05.937" v="20" actId="1076"/>
        <pc:sldMkLst>
          <pc:docMk/>
          <pc:sldMk cId="277282566" sldId="444"/>
        </pc:sldMkLst>
        <pc:spChg chg="mod">
          <ac:chgData name="Larisa D. Spinu" userId="be1464a6-c3be-4bab-9c93-f90f7692bb01" providerId="ADAL" clId="{60B48297-A5E1-4A66-992E-4C18E16469A0}" dt="2025-12-30T10:44:05.937" v="20" actId="1076"/>
          <ac:spMkLst>
            <pc:docMk/>
            <pc:sldMk cId="277282566" sldId="444"/>
            <ac:spMk id="6" creationId="{062F54FE-6A1C-EDE1-1039-1C49F7D30A16}"/>
          </ac:spMkLst>
        </pc:spChg>
        <pc:spChg chg="mod">
          <ac:chgData name="Larisa D. Spinu" userId="be1464a6-c3be-4bab-9c93-f90f7692bb01" providerId="ADAL" clId="{60B48297-A5E1-4A66-992E-4C18E16469A0}" dt="2025-12-30T10:43:34.711" v="3" actId="14100"/>
          <ac:spMkLst>
            <pc:docMk/>
            <pc:sldMk cId="277282566" sldId="444"/>
            <ac:spMk id="15" creationId="{C26841D0-D482-14AD-3574-D31997640C53}"/>
          </ac:spMkLst>
        </pc:spChg>
        <pc:spChg chg="mod">
          <ac:chgData name="Larisa D. Spinu" userId="be1464a6-c3be-4bab-9c93-f90f7692bb01" providerId="ADAL" clId="{60B48297-A5E1-4A66-992E-4C18E16469A0}" dt="2025-12-30T10:44:03.511" v="19" actId="1076"/>
          <ac:spMkLst>
            <pc:docMk/>
            <pc:sldMk cId="277282566" sldId="444"/>
            <ac:spMk id="19" creationId="{076328EF-E643-586B-9D55-839F227953C9}"/>
          </ac:spMkLst>
        </pc:spChg>
        <pc:spChg chg="mod">
          <ac:chgData name="Larisa D. Spinu" userId="be1464a6-c3be-4bab-9c93-f90f7692bb01" providerId="ADAL" clId="{60B48297-A5E1-4A66-992E-4C18E16469A0}" dt="2025-12-30T10:43:45.039" v="13" actId="20577"/>
          <ac:spMkLst>
            <pc:docMk/>
            <pc:sldMk cId="277282566" sldId="444"/>
            <ac:spMk id="23" creationId="{C86C22C4-FF4E-8CF0-9723-1CE0C1B67508}"/>
          </ac:spMkLst>
        </pc:spChg>
        <pc:graphicFrameChg chg="mod modGraphic">
          <ac:chgData name="Larisa D. Spinu" userId="be1464a6-c3be-4bab-9c93-f90f7692bb01" providerId="ADAL" clId="{60B48297-A5E1-4A66-992E-4C18E16469A0}" dt="2025-12-30T10:43:41.775" v="11" actId="20577"/>
          <ac:graphicFrameMkLst>
            <pc:docMk/>
            <pc:sldMk cId="277282566" sldId="444"/>
            <ac:graphicFrameMk id="20" creationId="{347CD3EF-26B5-8579-5AC8-FC88BB05564C}"/>
          </ac:graphicFrameMkLst>
        </pc:graphicFrameChg>
      </pc:sldChg>
      <pc:sldMasterChg chg="modSldLayout">
        <pc:chgData name="Larisa D. Spinu" userId="be1464a6-c3be-4bab-9c93-f90f7692bb01" providerId="ADAL" clId="{60B48297-A5E1-4A66-992E-4C18E16469A0}" dt="2025-12-30T10:43:55.932" v="17" actId="20577"/>
        <pc:sldMasterMkLst>
          <pc:docMk/>
          <pc:sldMasterMk cId="2213471579" sldId="2147483819"/>
        </pc:sldMasterMkLst>
        <pc:sldLayoutChg chg="modSp mod">
          <pc:chgData name="Larisa D. Spinu" userId="be1464a6-c3be-4bab-9c93-f90f7692bb01" providerId="ADAL" clId="{60B48297-A5E1-4A66-992E-4C18E16469A0}" dt="2025-12-30T10:43:51.602" v="15" actId="20577"/>
          <pc:sldLayoutMkLst>
            <pc:docMk/>
            <pc:sldMasterMk cId="2213471579" sldId="2147483819"/>
            <pc:sldLayoutMk cId="3939084172" sldId="2147483881"/>
          </pc:sldLayoutMkLst>
          <pc:spChg chg="mod">
            <ac:chgData name="Larisa D. Spinu" userId="be1464a6-c3be-4bab-9c93-f90f7692bb01" providerId="ADAL" clId="{60B48297-A5E1-4A66-992E-4C18E16469A0}" dt="2025-12-30T10:43:51.602" v="15" actId="20577"/>
            <ac:spMkLst>
              <pc:docMk/>
              <pc:sldMasterMk cId="2213471579" sldId="2147483819"/>
              <pc:sldLayoutMk cId="3939084172" sldId="2147483881"/>
              <ac:spMk id="16" creationId="{CDF3B696-B72F-280C-CBC8-7DD2694B1226}"/>
            </ac:spMkLst>
          </pc:spChg>
        </pc:sldLayoutChg>
        <pc:sldLayoutChg chg="modSp mod">
          <pc:chgData name="Larisa D. Spinu" userId="be1464a6-c3be-4bab-9c93-f90f7692bb01" providerId="ADAL" clId="{60B48297-A5E1-4A66-992E-4C18E16469A0}" dt="2025-12-30T10:43:55.932" v="17" actId="20577"/>
          <pc:sldLayoutMkLst>
            <pc:docMk/>
            <pc:sldMasterMk cId="2213471579" sldId="2147483819"/>
            <pc:sldLayoutMk cId="509483833" sldId="2147483883"/>
          </pc:sldLayoutMkLst>
          <pc:spChg chg="mod">
            <ac:chgData name="Larisa D. Spinu" userId="be1464a6-c3be-4bab-9c93-f90f7692bb01" providerId="ADAL" clId="{60B48297-A5E1-4A66-992E-4C18E16469A0}" dt="2025-12-30T10:43:55.932" v="17" actId="20577"/>
            <ac:spMkLst>
              <pc:docMk/>
              <pc:sldMasterMk cId="2213471579" sldId="2147483819"/>
              <pc:sldLayoutMk cId="509483833" sldId="2147483883"/>
              <ac:spMk id="16" creationId="{CDF3B696-B72F-280C-CBC8-7DD2694B122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FEEC-7B63-128D-529E-080F3255CFB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a:extLst>
              <a:ext uri="{FF2B5EF4-FFF2-40B4-BE49-F238E27FC236}">
                <a16:creationId xmlns:a16="http://schemas.microsoft.com/office/drawing/2014/main" id="{2367BA3D-A0F7-CB1E-BB40-616360446D99}"/>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5027D84A-C251-4569-8191-166B1775A607}" type="datetimeFigureOut">
              <a:rPr lang="en-GB" smtClean="0"/>
              <a:t>30/12/2025</a:t>
            </a:fld>
            <a:endParaRPr lang="en-GB"/>
          </a:p>
        </p:txBody>
      </p:sp>
      <p:sp>
        <p:nvSpPr>
          <p:cNvPr id="4" name="Footer Placeholder 3">
            <a:extLst>
              <a:ext uri="{FF2B5EF4-FFF2-40B4-BE49-F238E27FC236}">
                <a16:creationId xmlns:a16="http://schemas.microsoft.com/office/drawing/2014/main" id="{DD7047EA-76D2-951F-6294-2020AF369319}"/>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DC25450-DAE4-5C95-F101-65B784832A3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9F0E1B0-8B2B-4402-85F1-8638F644B6A6}" type="slidenum">
              <a:rPr lang="en-GB" smtClean="0"/>
              <a:t>‹#›</a:t>
            </a:fld>
            <a:endParaRPr lang="en-GB"/>
          </a:p>
        </p:txBody>
      </p:sp>
    </p:spTree>
    <p:extLst>
      <p:ext uri="{BB962C8B-B14F-4D97-AF65-F5344CB8AC3E}">
        <p14:creationId xmlns:p14="http://schemas.microsoft.com/office/powerpoint/2010/main" val="10037507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9.45912E-39"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EEB47E2-87AC-4E1E-A806-7A2E2E509141}" type="datetimeFigureOut">
              <a:rPr lang="en-GB" smtClean="0"/>
              <a:t>30/12/2025</a:t>
            </a:fld>
            <a:endParaRPr lang="en-GB"/>
          </a:p>
        </p:txBody>
      </p:sp>
      <p:sp>
        <p:nvSpPr>
          <p:cNvPr id="4" name="Slide Image Placeholder 3"/>
          <p:cNvSpPr>
            <a:spLocks noGrp="1" noRot="1" noChangeAspect="1"/>
          </p:cNvSpPr>
          <p:nvPr>
            <p:ph type="sldImg" idx="2"/>
          </p:nvPr>
        </p:nvSpPr>
        <p:spPr>
          <a:xfrm>
            <a:off x="2511425" y="1200150"/>
            <a:ext cx="2292350" cy="3240088"/>
          </a:xfrm>
          <a:prstGeom prst="rect">
            <a:avLst/>
          </a:prstGeom>
          <a:noFill/>
          <a:ln w="12700">
            <a:solidFill>
              <a:prstClr val="black"/>
            </a:solidFill>
          </a:ln>
        </p:spPr>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D6D23C8-E2B9-4E81-A5D1-1E28930DDA35}" type="slidenum">
              <a:rPr lang="en-GB" smtClean="0"/>
              <a:t>‹#›</a:t>
            </a:fld>
            <a:endParaRPr lang="en-GB"/>
          </a:p>
        </p:txBody>
      </p:sp>
    </p:spTree>
    <p:extLst>
      <p:ext uri="{BB962C8B-B14F-4D97-AF65-F5344CB8AC3E}">
        <p14:creationId xmlns:p14="http://schemas.microsoft.com/office/powerpoint/2010/main" val="271899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7B05-872A-7221-F91C-54E09BAE7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07E9F-A01A-C888-3653-531BE5B93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BCE16-A77E-1996-3BD3-13FFA6EEAD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DEBF98-853F-08CC-7940-4532792E6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34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Content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158"/>
            </a:lvl1pPr>
            <a:lvl2pPr>
              <a:defRPr sz="1158"/>
            </a:lvl2pPr>
            <a:lvl3pPr marL="0" indent="0">
              <a:buNone/>
              <a:defRPr sz="1158"/>
            </a:lvl3pPr>
            <a:lvl4pPr>
              <a:defRPr sz="1158"/>
            </a:lvl4pPr>
            <a:lvl5pPr>
              <a:defRPr sz="1158"/>
            </a:lvl5pPr>
          </a:lstStyle>
          <a:p>
            <a:pPr lvl="0"/>
            <a:endParaRPr lang="en-US"/>
          </a:p>
        </p:txBody>
      </p:sp>
      <p:sp>
        <p:nvSpPr>
          <p:cNvPr id="6" name="Slide Number Placeholder 5"/>
          <p:cNvSpPr>
            <a:spLocks noGrp="1"/>
          </p:cNvSpPr>
          <p:nvPr>
            <p:ph type="sldNum" sz="quarter" idx="12"/>
          </p:nvPr>
        </p:nvSpPr>
        <p:spPr/>
        <p:txBody>
          <a:bodyPr/>
          <a:lstStyle/>
          <a:p>
            <a:endParaRPr lang="en-US"/>
          </a:p>
        </p:txBody>
      </p:sp>
      <p:sp>
        <p:nvSpPr>
          <p:cNvPr id="4" name="TextBox 3">
            <a:extLst>
              <a:ext uri="{FF2B5EF4-FFF2-40B4-BE49-F238E27FC236}">
                <a16:creationId xmlns:a16="http://schemas.microsoft.com/office/drawing/2014/main" id="{96EFA44D-052C-2FBC-A50E-FF28711EB87C}"/>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5" name="TextBox 4">
            <a:extLst>
              <a:ext uri="{FF2B5EF4-FFF2-40B4-BE49-F238E27FC236}">
                <a16:creationId xmlns:a16="http://schemas.microsoft.com/office/drawing/2014/main" id="{DA152777-410B-D27B-52F3-A6FDEB3DDA13}"/>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7" name="Rectangle 6">
            <a:extLst>
              <a:ext uri="{FF2B5EF4-FFF2-40B4-BE49-F238E27FC236}">
                <a16:creationId xmlns:a16="http://schemas.microsoft.com/office/drawing/2014/main" id="{82A5C933-086A-3B88-4645-D85998574ACC}"/>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spTree>
    <p:extLst>
      <p:ext uri="{BB962C8B-B14F-4D97-AF65-F5344CB8AC3E}">
        <p14:creationId xmlns:p14="http://schemas.microsoft.com/office/powerpoint/2010/main" val="13305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orient="horz" pos="2526" userDrawn="1">
          <p15:clr>
            <a:srgbClr val="FBAE40"/>
          </p15:clr>
        </p15:guide>
        <p15:guide id="2" pos="33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012292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 Placeholder 7" hidden="1">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a:solidFill>
                  <a:schemeClr val="tx1"/>
                </a:solidFill>
                <a:latin typeface="LEGO Typewell" pitchFamily="2" charset="0"/>
              </a:rPr>
              <a:t>LEGO, the LEGO logo, and the Minifigure are trademarks of the LEGO Group. ©2025 The LEGO Group.</a:t>
            </a:r>
            <a:endParaRPr lang="en-GB" sz="60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12020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6" name="Picture 5">
            <a:extLst>
              <a:ext uri="{FF2B5EF4-FFF2-40B4-BE49-F238E27FC236}">
                <a16:creationId xmlns:a16="http://schemas.microsoft.com/office/drawing/2014/main" id="{D184881F-285A-85B9-110C-9B91C1547896}"/>
              </a:ext>
            </a:extLst>
          </p:cNvPr>
          <p:cNvPicPr>
            <a:picLocks noChangeAspect="1"/>
          </p:cNvPicPr>
          <p:nvPr userDrawn="1"/>
        </p:nvPicPr>
        <p:blipFill>
          <a:blip r:embed="rId5">
            <a:alphaModFix/>
          </a:blip>
          <a:stretch>
            <a:fillRect/>
          </a:stretch>
        </p:blipFill>
        <p:spPr>
          <a:xfrm>
            <a:off x="851965" y="2823085"/>
            <a:ext cx="559181" cy="559181"/>
          </a:xfrm>
          <a:prstGeom prst="rect">
            <a:avLst/>
          </a:prstGeom>
        </p:spPr>
      </p:pic>
      <p:pic>
        <p:nvPicPr>
          <p:cNvPr id="7" name="Picture 6">
            <a:extLst>
              <a:ext uri="{FF2B5EF4-FFF2-40B4-BE49-F238E27FC236}">
                <a16:creationId xmlns:a16="http://schemas.microsoft.com/office/drawing/2014/main" id="{E9CE9B82-899D-CE21-7F91-0753C672E9D2}"/>
              </a:ext>
            </a:extLst>
          </p:cNvPr>
          <p:cNvPicPr>
            <a:picLocks noChangeAspect="1"/>
          </p:cNvPicPr>
          <p:nvPr userDrawn="1"/>
        </p:nvPicPr>
        <p:blipFill>
          <a:blip r:embed="rId5">
            <a:alphaModFix/>
          </a:blip>
          <a:stretch>
            <a:fillRect/>
          </a:stretch>
        </p:blipFill>
        <p:spPr>
          <a:xfrm>
            <a:off x="6724427" y="336634"/>
            <a:ext cx="559181" cy="559181"/>
          </a:xfrm>
          <a:prstGeom prst="rect">
            <a:avLst/>
          </a:prstGeom>
        </p:spPr>
      </p:pic>
      <p:sp>
        <p:nvSpPr>
          <p:cNvPr id="8" name="TextBox 7">
            <a:extLst>
              <a:ext uri="{FF2B5EF4-FFF2-40B4-BE49-F238E27FC236}">
                <a16:creationId xmlns:a16="http://schemas.microsoft.com/office/drawing/2014/main" id="{6CA503AD-493D-EBA1-C141-1D1C09D5B941}"/>
              </a:ext>
            </a:extLst>
          </p:cNvPr>
          <p:cNvSpPr txBox="1"/>
          <p:nvPr userDrawn="1"/>
        </p:nvSpPr>
        <p:spPr>
          <a:xfrm flipH="1">
            <a:off x="9157252" y="7566991"/>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6560053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9" name="Picture 8">
            <a:extLst>
              <a:ext uri="{FF2B5EF4-FFF2-40B4-BE49-F238E27FC236}">
                <a16:creationId xmlns:a16="http://schemas.microsoft.com/office/drawing/2014/main" id="{A4E19C43-1C81-91DD-BB7D-0E44981FE21E}"/>
              </a:ext>
            </a:extLst>
          </p:cNvPr>
          <p:cNvPicPr>
            <a:picLocks noChangeAspect="1"/>
          </p:cNvPicPr>
          <p:nvPr userDrawn="1"/>
        </p:nvPicPr>
        <p:blipFill>
          <a:blip r:embed="rId5"/>
          <a:stretch>
            <a:fillRect/>
          </a:stretch>
        </p:blipFill>
        <p:spPr>
          <a:xfrm>
            <a:off x="851894" y="2820693"/>
            <a:ext cx="559181" cy="559181"/>
          </a:xfrm>
          <a:prstGeom prst="rect">
            <a:avLst/>
          </a:prstGeom>
          <a:noFill/>
        </p:spPr>
      </p:pic>
      <p:pic>
        <p:nvPicPr>
          <p:cNvPr id="19" name="Picture 18">
            <a:extLst>
              <a:ext uri="{FF2B5EF4-FFF2-40B4-BE49-F238E27FC236}">
                <a16:creationId xmlns:a16="http://schemas.microsoft.com/office/drawing/2014/main" id="{A0E2E599-7486-067E-2304-B2EE77D7CC74}"/>
              </a:ext>
            </a:extLst>
          </p:cNvPr>
          <p:cNvPicPr>
            <a:picLocks noChangeAspect="1"/>
          </p:cNvPicPr>
          <p:nvPr userDrawn="1"/>
        </p:nvPicPr>
        <p:blipFill>
          <a:blip r:embed="rId5"/>
          <a:stretch>
            <a:fillRect/>
          </a:stretch>
        </p:blipFill>
        <p:spPr>
          <a:xfrm>
            <a:off x="6720973" y="316307"/>
            <a:ext cx="559181" cy="559181"/>
          </a:xfrm>
          <a:prstGeom prst="rect">
            <a:avLst/>
          </a:prstGeom>
        </p:spPr>
      </p:pic>
    </p:spTree>
    <p:extLst>
      <p:ext uri="{BB962C8B-B14F-4D97-AF65-F5344CB8AC3E}">
        <p14:creationId xmlns:p14="http://schemas.microsoft.com/office/powerpoint/2010/main" val="5094838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3" name="Rectangle 2">
            <a:extLst>
              <a:ext uri="{FF2B5EF4-FFF2-40B4-BE49-F238E27FC236}">
                <a16:creationId xmlns:a16="http://schemas.microsoft.com/office/drawing/2014/main" id="{2BB9FC26-D3D6-4992-E4F8-1439500477E6}"/>
              </a:ext>
            </a:extLst>
          </p:cNvPr>
          <p:cNvSpPr/>
          <p:nvPr userDrawn="1"/>
        </p:nvSpPr>
        <p:spPr>
          <a:xfrm>
            <a:off x="0" y="9856569"/>
            <a:ext cx="4747179" cy="840803"/>
          </a:xfrm>
          <a:prstGeom prst="rect">
            <a:avLst/>
          </a:prstGeom>
          <a:solidFill>
            <a:srgbClr val="ADE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4" name="TextBox 3">
            <a:extLst>
              <a:ext uri="{FF2B5EF4-FFF2-40B4-BE49-F238E27FC236}">
                <a16:creationId xmlns:a16="http://schemas.microsoft.com/office/drawing/2014/main" id="{68F83DA6-9CF1-A0D9-26D4-106F081EC58D}"/>
              </a:ext>
            </a:extLst>
          </p:cNvPr>
          <p:cNvSpPr txBox="1"/>
          <p:nvPr userDrawn="1"/>
        </p:nvSpPr>
        <p:spPr>
          <a:xfrm flipH="1">
            <a:off x="9821333" y="6688667"/>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93908417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71579"/>
      </p:ext>
    </p:extLst>
  </p:cSld>
  <p:clrMap bg1="lt1" tx1="dk1" bg2="lt2" tx2="dk2" accent1="accent1" accent2="accent2" accent3="accent3" accent4="accent4" accent5="accent5" accent6="accent6" hlink="hlink" folHlink="folHlink"/>
  <p:sldLayoutIdLst>
    <p:sldLayoutId id="2147483829" r:id="rId1"/>
    <p:sldLayoutId id="2147483884" r:id="rId2"/>
    <p:sldLayoutId id="2147483882" r:id="rId3"/>
    <p:sldLayoutId id="2147483883" r:id="rId4"/>
    <p:sldLayoutId id="2147483881" r:id="rId5"/>
  </p:sldLayoutIdLst>
  <p:transition/>
  <p:hf hdr="0" dt="0"/>
  <p:txStyles>
    <p:titleStyle>
      <a:lvl1pPr algn="l" defTabSz="567019" rtl="0" eaLnBrk="1" latinLnBrk="0" hangingPunct="1">
        <a:lnSpc>
          <a:spcPct val="90000"/>
        </a:lnSpc>
        <a:spcBef>
          <a:spcPct val="0"/>
        </a:spcBef>
        <a:buNone/>
        <a:defRPr sz="1922" b="1" kern="1200">
          <a:solidFill>
            <a:schemeClr val="tx1"/>
          </a:solidFill>
          <a:latin typeface="+mj-lt"/>
          <a:ea typeface="+mj-ea"/>
          <a:cs typeface="+mj-cs"/>
        </a:defRPr>
      </a:lvl1pPr>
    </p:titleStyle>
    <p:body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1" userDrawn="1">
          <p15:clr>
            <a:srgbClr val="F26B43"/>
          </p15:clr>
        </p15:guide>
        <p15:guide id="3" orient="horz" pos="3324" userDrawn="1">
          <p15:clr>
            <a:srgbClr val="5ACBF0"/>
          </p15:clr>
        </p15:guide>
        <p15:guide id="4" orient="horz" pos="3411" userDrawn="1">
          <p15:clr>
            <a:srgbClr val="5ACBF0"/>
          </p15:clr>
        </p15:guide>
        <p15:guide id="5" orient="horz" pos="3823" userDrawn="1">
          <p15:clr>
            <a:srgbClr val="5ACBF0"/>
          </p15:clr>
        </p15:guide>
        <p15:guide id="6" orient="horz" pos="3908" userDrawn="1">
          <p15:clr>
            <a:srgbClr val="5ACBF0"/>
          </p15:clr>
        </p15:guide>
        <p15:guide id="7" orient="horz" pos="2914" userDrawn="1">
          <p15:clr>
            <a:srgbClr val="5ACBF0"/>
          </p15:clr>
        </p15:guide>
        <p15:guide id="8" orient="horz" pos="2827" userDrawn="1">
          <p15:clr>
            <a:srgbClr val="5ACBF0"/>
          </p15:clr>
        </p15:guide>
        <p15:guide id="9" orient="horz" pos="2416" userDrawn="1">
          <p15:clr>
            <a:srgbClr val="5ACBF0"/>
          </p15:clr>
        </p15:guide>
        <p15:guide id="10" orient="horz" pos="2328" userDrawn="1">
          <p15:clr>
            <a:srgbClr val="5ACBF0"/>
          </p15:clr>
        </p15:guide>
        <p15:guide id="11" orient="horz" pos="1916" userDrawn="1">
          <p15:clr>
            <a:srgbClr val="5ACBF0"/>
          </p15:clr>
        </p15:guide>
        <p15:guide id="12" orient="horz" pos="1830" userDrawn="1">
          <p15:clr>
            <a:srgbClr val="5ACBF0"/>
          </p15:clr>
        </p15:guide>
        <p15:guide id="13" orient="horz" pos="1420" userDrawn="1">
          <p15:clr>
            <a:srgbClr val="5ACBF0"/>
          </p15:clr>
        </p15:guide>
        <p15:guide id="14" orient="horz" pos="1331" userDrawn="1">
          <p15:clr>
            <a:srgbClr val="5ACBF0"/>
          </p15:clr>
        </p15:guide>
        <p15:guide id="15" orient="horz" pos="923" userDrawn="1">
          <p15:clr>
            <a:srgbClr val="5ACBF0"/>
          </p15:clr>
        </p15:guide>
        <p15:guide id="16" orient="horz" pos="836" userDrawn="1">
          <p15:clr>
            <a:srgbClr val="5ACBF0"/>
          </p15:clr>
        </p15:guide>
        <p15:guide id="17" orient="horz" pos="424" userDrawn="1">
          <p15:clr>
            <a:srgbClr val="5ACBF0"/>
          </p15:clr>
        </p15:guide>
        <p15:guide id="18" orient="horz" pos="4320" userDrawn="1">
          <p15:clr>
            <a:srgbClr val="5ACBF0"/>
          </p15:clr>
        </p15:guide>
        <p15:guide id="19" orient="horz" pos="4409" userDrawn="1">
          <p15:clr>
            <a:srgbClr val="5ACBF0"/>
          </p15:clr>
        </p15:guide>
        <p15:guide id="20" orient="horz" pos="4819" userDrawn="1">
          <p15:clr>
            <a:srgbClr val="5ACBF0"/>
          </p15:clr>
        </p15:guide>
        <p15:guide id="21" orient="horz" pos="4905" userDrawn="1">
          <p15:clr>
            <a:srgbClr val="5ACBF0"/>
          </p15:clr>
        </p15:guide>
        <p15:guide id="22" orient="horz" pos="5316" userDrawn="1">
          <p15:clr>
            <a:srgbClr val="5ACBF0"/>
          </p15:clr>
        </p15:guide>
        <p15:guide id="23" orient="horz" pos="5404" userDrawn="1">
          <p15:clr>
            <a:srgbClr val="5ACBF0"/>
          </p15:clr>
        </p15:guide>
        <p15:guide id="24" orient="horz" pos="5815" userDrawn="1">
          <p15:clr>
            <a:srgbClr val="5ACBF0"/>
          </p15:clr>
        </p15:guide>
        <p15:guide id="25" orient="horz" pos="5901" userDrawn="1">
          <p15:clr>
            <a:srgbClr val="5ACBF0"/>
          </p15:clr>
        </p15:guide>
        <p15:guide id="26" orient="horz" pos="6313" userDrawn="1">
          <p15:clr>
            <a:srgbClr val="5ACBF0"/>
          </p15:clr>
        </p15:guide>
        <p15:guide id="27" pos="2363" userDrawn="1">
          <p15:clr>
            <a:srgbClr val="C35EA4"/>
          </p15:clr>
        </p15:guide>
        <p15:guide id="28" pos="2399" userDrawn="1">
          <p15:clr>
            <a:srgbClr val="C35EA4"/>
          </p15:clr>
        </p15:guide>
        <p15:guide id="29" pos="2771" userDrawn="1">
          <p15:clr>
            <a:srgbClr val="C35EA4"/>
          </p15:clr>
        </p15:guide>
        <p15:guide id="30" pos="2734" userDrawn="1">
          <p15:clr>
            <a:srgbClr val="C35EA4"/>
          </p15:clr>
        </p15:guide>
        <p15:guide id="31" pos="3106" userDrawn="1">
          <p15:clr>
            <a:srgbClr val="C35EA4"/>
          </p15:clr>
        </p15:guide>
        <p15:guide id="32" pos="3142" userDrawn="1">
          <p15:clr>
            <a:srgbClr val="C35EA4"/>
          </p15:clr>
        </p15:guide>
        <p15:guide id="33" pos="3478" userDrawn="1">
          <p15:clr>
            <a:srgbClr val="C35EA4"/>
          </p15:clr>
        </p15:guide>
        <p15:guide id="34" pos="3514" userDrawn="1">
          <p15:clr>
            <a:srgbClr val="C35EA4"/>
          </p15:clr>
        </p15:guide>
        <p15:guide id="35" pos="3849" userDrawn="1">
          <p15:clr>
            <a:srgbClr val="C35EA4"/>
          </p15:clr>
        </p15:guide>
        <p15:guide id="36" pos="3886" userDrawn="1">
          <p15:clr>
            <a:srgbClr val="C35EA4"/>
          </p15:clr>
        </p15:guide>
        <p15:guide id="37" pos="4221" userDrawn="1">
          <p15:clr>
            <a:srgbClr val="C35EA4"/>
          </p15:clr>
        </p15:guide>
        <p15:guide id="38" pos="4257" userDrawn="1">
          <p15:clr>
            <a:srgbClr val="C35EA4"/>
          </p15:clr>
        </p15:guide>
        <p15:guide id="39" pos="4593" userDrawn="1">
          <p15:clr>
            <a:srgbClr val="C35EA4"/>
          </p15:clr>
        </p15:guide>
        <p15:guide id="40" pos="2027" userDrawn="1">
          <p15:clr>
            <a:srgbClr val="C35EA4"/>
          </p15:clr>
        </p15:guide>
        <p15:guide id="41" pos="1992" userDrawn="1">
          <p15:clr>
            <a:srgbClr val="C35EA4"/>
          </p15:clr>
        </p15:guide>
        <p15:guide id="42" pos="1656" userDrawn="1">
          <p15:clr>
            <a:srgbClr val="C35EA4"/>
          </p15:clr>
        </p15:guide>
        <p15:guide id="43" pos="1620" userDrawn="1">
          <p15:clr>
            <a:srgbClr val="C35EA4"/>
          </p15:clr>
        </p15:guide>
        <p15:guide id="44" pos="1284" userDrawn="1">
          <p15:clr>
            <a:srgbClr val="C35EA4"/>
          </p15:clr>
        </p15:guide>
        <p15:guide id="45" pos="1248" userDrawn="1">
          <p15:clr>
            <a:srgbClr val="C35EA4"/>
          </p15:clr>
        </p15:guide>
        <p15:guide id="46" pos="912" userDrawn="1">
          <p15:clr>
            <a:srgbClr val="C35EA4"/>
          </p15:clr>
        </p15:guide>
        <p15:guide id="47" pos="876" userDrawn="1">
          <p15:clr>
            <a:srgbClr val="C35EA4"/>
          </p15:clr>
        </p15:guide>
        <p15:guide id="48" pos="541" userDrawn="1">
          <p15:clr>
            <a:srgbClr val="C35EA4"/>
          </p15:clr>
        </p15:guide>
        <p15:guide id="49" pos="505" userDrawn="1">
          <p15:clr>
            <a:srgbClr val="C35EA4"/>
          </p15:clr>
        </p15:guide>
        <p15:guide id="50" pos="169"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customXml" Target="../ink/ink1.xml"/><Relationship Id="rId10" Type="http://schemas.openxmlformats.org/officeDocument/2006/relationships/image" Target="../media/image10.jpeg"/><Relationship Id="rId4" Type="http://schemas.openxmlformats.org/officeDocument/2006/relationships/image" Target="../media/image2.emf"/><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code.legoeducation.com/"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9E2F-0B46-F9AE-E7DC-8AA51B942F0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76328EF-E643-586B-9D55-839F227953C9}"/>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pic>
        <p:nvPicPr>
          <p:cNvPr id="4" name="Picture 3" descr="A computer and a box with toys&#10;&#10;AI-generated content may be incorrect.">
            <a:extLst>
              <a:ext uri="{FF2B5EF4-FFF2-40B4-BE49-F238E27FC236}">
                <a16:creationId xmlns:a16="http://schemas.microsoft.com/office/drawing/2014/main" id="{9A7261F5-3CBC-8853-6677-DB98BB789CC8}"/>
              </a:ext>
            </a:extLst>
          </p:cNvPr>
          <p:cNvPicPr>
            <a:picLocks noChangeAspect="1"/>
          </p:cNvPicPr>
          <p:nvPr/>
        </p:nvPicPr>
        <p:blipFill>
          <a:blip r:embed="rId3">
            <a:extLst>
              <a:ext uri="{28A0092B-C50C-407E-A947-70E740481C1C}">
                <a14:useLocalDpi xmlns:a14="http://schemas.microsoft.com/office/drawing/2010/main" val="0"/>
              </a:ext>
            </a:extLst>
          </a:blip>
          <a:srcRect l="21656" r="3960" b="587"/>
          <a:stretch>
            <a:fillRect/>
          </a:stretch>
        </p:blipFill>
        <p:spPr>
          <a:xfrm>
            <a:off x="0" y="3104263"/>
            <a:ext cx="6449332" cy="6176897"/>
          </a:xfrm>
          <a:prstGeom prst="rect">
            <a:avLst/>
          </a:prstGeom>
        </p:spPr>
      </p:pic>
      <p:sp>
        <p:nvSpPr>
          <p:cNvPr id="25" name="TextBox 24">
            <a:extLst>
              <a:ext uri="{FF2B5EF4-FFF2-40B4-BE49-F238E27FC236}">
                <a16:creationId xmlns:a16="http://schemas.microsoft.com/office/drawing/2014/main" id="{75A99F89-88AA-D966-6168-69C2D8B2D695}"/>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C26841D0-D482-14AD-3574-D31997640C53}"/>
              </a:ext>
            </a:extLst>
          </p:cNvPr>
          <p:cNvSpPr/>
          <p:nvPr/>
        </p:nvSpPr>
        <p:spPr>
          <a:xfrm>
            <a:off x="3922643" y="2842290"/>
            <a:ext cx="3351949" cy="333124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E811B700-A8A5-17F4-9D3B-47F2A23525A9}"/>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CFED852C-093C-7B1D-6C7B-4523956FB669}"/>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0B817916-C17D-9122-C5D9-773ADA2A0AE4}"/>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1" name="Text Placeholder 7">
            <a:extLst>
              <a:ext uri="{FF2B5EF4-FFF2-40B4-BE49-F238E27FC236}">
                <a16:creationId xmlns:a16="http://schemas.microsoft.com/office/drawing/2014/main" id="{CE100502-9A75-8DBE-6228-8B7AA9C28E92}"/>
              </a:ext>
            </a:extLst>
          </p:cNvPr>
          <p:cNvSpPr txBox="1"/>
          <p:nvPr/>
        </p:nvSpPr>
        <p:spPr>
          <a:xfrm>
            <a:off x="487343" y="9438954"/>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lang="pl-PL" sz="600" b="0" i="0" u="none" strike="noStrike" cap="none" baseline="0">
                <a:solidFill>
                  <a:srgbClr val="FFFFFF"/>
                </a:solidFill>
                <a:effectLst/>
                <a:uFill>
                  <a:solidFill>
                    <a:prstClr val="black">
                      <a:alpha val="0"/>
                    </a:prstClr>
                  </a:solidFill>
                </a:uFill>
                <a:latin typeface="LEGO Typewell"/>
                <a:ea typeface="LEGO Typewell"/>
                <a:cs typeface="LEGO Typewell"/>
              </a:rPr>
              <a:t>LEGO, the LEGO logo, and the Minifigure are trademarks and/or copyrights of the LEGO Group. ©2025 The LEGO Group. All rights reserved.</a:t>
            </a:r>
          </a:p>
        </p:txBody>
      </p:sp>
      <p:sp>
        <p:nvSpPr>
          <p:cNvPr id="13" name="TextBox 12">
            <a:extLst>
              <a:ext uri="{FF2B5EF4-FFF2-40B4-BE49-F238E27FC236}">
                <a16:creationId xmlns:a16="http://schemas.microsoft.com/office/drawing/2014/main" id="{A90C85B8-88C1-4BCB-277C-6EE05159D525}"/>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A1C00613-1996-4E86-BA92-A6908738A789}"/>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47209520-8E26-E8C6-0188-CD934B6055EE}"/>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47209520-8E26-E8C6-0188-CD934B6055EE}"/>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2A22AE67-2780-FA6D-F9EB-2CFD6F2C6BD3}"/>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2A22AE67-2780-FA6D-F9EB-2CFD6F2C6BD3}"/>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062F54FE-6A1C-EDE1-1039-1C49F7D30A16}"/>
              </a:ext>
            </a:extLst>
          </p:cNvPr>
          <p:cNvSpPr txBox="1"/>
          <p:nvPr/>
        </p:nvSpPr>
        <p:spPr>
          <a:xfrm>
            <a:off x="666761" y="695219"/>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45521</a:t>
            </a:r>
          </a:p>
        </p:txBody>
      </p:sp>
      <p:graphicFrame>
        <p:nvGraphicFramePr>
          <p:cNvPr id="20" name="Table 19">
            <a:extLst>
              <a:ext uri="{FF2B5EF4-FFF2-40B4-BE49-F238E27FC236}">
                <a16:creationId xmlns:a16="http://schemas.microsoft.com/office/drawing/2014/main" id="{347CD3EF-26B5-8579-5AC8-FC88BB05564C}"/>
              </a:ext>
            </a:extLst>
          </p:cNvPr>
          <p:cNvGraphicFramePr>
            <a:graphicFrameLocks noGrp="1"/>
          </p:cNvGraphicFramePr>
          <p:nvPr>
            <p:extLst>
              <p:ext uri="{D42A27DB-BD31-4B8C-83A1-F6EECF244321}">
                <p14:modId xmlns:p14="http://schemas.microsoft.com/office/powerpoint/2010/main" val="4116566001"/>
              </p:ext>
            </p:extLst>
          </p:nvPr>
        </p:nvGraphicFramePr>
        <p:xfrm>
          <a:off x="4078109" y="2946885"/>
          <a:ext cx="2972460" cy="356616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Informatyka i AI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Zestaw 8+</a:t>
                      </a:r>
                      <a:br>
                        <a:rPr sz="1200" dirty="0"/>
                      </a:b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Podwójny silnik</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 Czujnik kolorów</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Karty połączeniowe</a:t>
                      </a: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LEGO</a:t>
                      </a:r>
                      <a:r>
                        <a:rPr lang="pl-PL" sz="1200" b="0" i="0" u="none" strike="noStrike" kern="1200" cap="none" baseline="30000" dirty="0">
                          <a:solidFill>
                            <a:srgbClr val="000000"/>
                          </a:solidFill>
                          <a:effectLst/>
                          <a:uFill>
                            <a:solidFill>
                              <a:prstClr val="black">
                                <a:alpha val="0"/>
                              </a:prstClr>
                            </a:solidFill>
                          </a:uFill>
                          <a:latin typeface="+mn-lt"/>
                          <a:ea typeface="+mn-ea"/>
                          <a:cs typeface="LEGO Typewell"/>
                        </a:rPr>
                        <a:t>®</a:t>
                      </a: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 Education </a:t>
                      </a:r>
                      <a:r>
                        <a:rPr lang="pl-PL" sz="1200" b="1" i="0" u="none" strike="noStrike" kern="1200" cap="none" baseline="0" dirty="0">
                          <a:solidFill>
                            <a:srgbClr val="000000"/>
                          </a:solidFill>
                          <a:effectLst/>
                          <a:uFill>
                            <a:solidFill>
                              <a:prstClr val="black">
                                <a:alpha val="0"/>
                              </a:prstClr>
                            </a:solidFill>
                          </a:uFill>
                          <a:latin typeface="+mn-lt"/>
                          <a:ea typeface="+mn-ea"/>
                          <a:cs typeface="LEGO Typewell"/>
                        </a:rPr>
                        <a:t>Ładowarka wielofunkcyjna (LEI)</a:t>
                      </a:r>
                      <a:endParaRPr lang="en-US" sz="1200" b="1" i="0" u="none" strike="noStrike" kern="1200" cap="none" baseline="0" dirty="0">
                        <a:solidFill>
                          <a:srgbClr val="000000"/>
                        </a:solidFill>
                        <a:effectLst/>
                        <a:uFill>
                          <a:solidFill>
                            <a:prstClr val="black">
                              <a:alpha val="0"/>
                            </a:prstClr>
                          </a:solidFill>
                        </a:uFill>
                        <a:latin typeface="+mn-lt"/>
                        <a:ea typeface="+mn-ea"/>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
                          <a:solidFill>
                            <a:prstClr val="black">
                              <a:alpha val="0"/>
                            </a:prstClr>
                          </a:solidFill>
                        </a:uFill>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LEGO</a:t>
                      </a:r>
                      <a:r>
                        <a:rPr lang="pl-PL" sz="1200" b="0" i="0" u="none" strike="noStrike" kern="1200" cap="none" baseline="30000" dirty="0">
                          <a:solidFill>
                            <a:srgbClr val="000000"/>
                          </a:solidFill>
                          <a:effectLst/>
                          <a:uFill>
                            <a:solidFill>
                              <a:prstClr val="black">
                                <a:alpha val="0"/>
                              </a:prstClr>
                            </a:solidFill>
                          </a:uFill>
                          <a:latin typeface="+mn-lt"/>
                          <a:ea typeface="+mn-ea"/>
                          <a:cs typeface="LEGO Typewell"/>
                        </a:rPr>
                        <a:t>®</a:t>
                      </a: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 Education </a:t>
                      </a:r>
                      <a:r>
                        <a:rPr lang="pl-PL" sz="1200" b="1" i="0" u="none" strike="noStrike" kern="1200" cap="none" baseline="0" dirty="0">
                          <a:solidFill>
                            <a:srgbClr val="000000"/>
                          </a:solidFill>
                          <a:effectLst/>
                          <a:uFill>
                            <a:solidFill>
                              <a:prstClr val="black">
                                <a:alpha val="0"/>
                              </a:prstClr>
                            </a:solidFill>
                          </a:uFill>
                          <a:latin typeface="+mn-lt"/>
                          <a:ea typeface="+mn-ea"/>
                          <a:cs typeface="LEGO Typewell"/>
                        </a:rPr>
                        <a:t>Aplikacja Coding Canvas</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2</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3</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4</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5</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7</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8</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76A86F0F-1D72-DAC8-FB2F-EF0866AF20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58C9632F-DCB5-0EF8-D4E4-3F2F5F08F0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C86C22C4-FF4E-8CF0-9723-1CE0C1B67508}"/>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Tree>
    <p:extLst>
      <p:ext uri="{BB962C8B-B14F-4D97-AF65-F5344CB8AC3E}">
        <p14:creationId xmlns:p14="http://schemas.microsoft.com/office/powerpoint/2010/main" val="27728256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F8F949-E0C0-CD1B-4AF5-C683B76C672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1305636531"/>
              </p:ext>
            </p:extLst>
          </p:nvPr>
        </p:nvGraphicFramePr>
        <p:xfrm>
          <a:off x="496143" y="4049934"/>
          <a:ext cx="6782178" cy="5492496"/>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9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100" b="1" i="0" u="none" strike="noStrike" cap="none" baseline="0">
                          <a:solidFill>
                            <a:srgbClr val="000000"/>
                          </a:solidFill>
                          <a:effectLst/>
                          <a:uFill>
                            <a:solidFill>
                              <a:prstClr val="black">
                                <a:alpha val="0"/>
                              </a:prstClr>
                            </a:solidFill>
                          </a:uFill>
                          <a:latin typeface="LEGO Typewell"/>
                          <a:ea typeface="LEGO Typewell"/>
                          <a:cs typeface="LEGO Typewell"/>
                        </a:rPr>
                        <a:t>Zestaw 8+ LEGO Education Informatyka i AI zawiera 321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lang="en-US" sz="1100" kern="1200">
                        <a:solidFill>
                          <a:schemeClr val="dk1"/>
                        </a:solidFill>
                        <a:effectLst/>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100" b="1" i="0" u="none" strike="noStrike" cap="none" baseline="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lang="en-VN" sz="1100" kern="1200">
                        <a:solidFill>
                          <a:schemeClr val="dk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9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9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9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9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9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900" b="0"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900" dirty="0"/>
                      </a:b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9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ośmiu lat.</a:t>
                      </a:r>
                      <a:endParaRPr kumimoji="0" lang="en-ZW" sz="900" b="0" i="0" u="none" strike="noStrike" kern="1200" cap="none" spc="0" normalizeH="0" baseline="0" noProof="0" dirty="0">
                        <a:ln>
                          <a:noFill/>
                        </a:ln>
                        <a:solidFill>
                          <a:srgbClr val="000000"/>
                        </a:solidFill>
                        <a:effectLst/>
                        <a:uLnTx/>
                        <a:uFillTx/>
                        <a:latin typeface="LEGO Typewell" pitchFamily="2" charset="0"/>
                        <a:ea typeface="MS Mincho" panose="02020609040205080304" pitchFamily="49" charset="-128"/>
                        <a:cs typeface="Arial" panose="020B0604020202020204" pitchFamily="34" charset="0"/>
                      </a:endParaRPr>
                    </a:p>
                    <a:p>
                      <a:pPr>
                        <a:lnSpc>
                          <a:spcPct val="116000"/>
                        </a:lnSpc>
                        <a:spcAft>
                          <a:spcPts val="800"/>
                        </a:spcAft>
                        <a:defRPr/>
                      </a:pPr>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a:t>
                      </a:r>
                      <a:r>
                        <a:rPr lang="pl-PL" sz="9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900" dirty="0"/>
                      </a:b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 podwójny silnik, czujnik kolorów, instrukcje budowania i kabel USB do ładowania.</a:t>
                      </a:r>
                      <a:endParaRPr lang="en-ZW" sz="1100" kern="1200" noProof="0" dirty="0">
                        <a:solidFill>
                          <a:schemeClr val="dk1"/>
                        </a:solidFill>
                        <a:effectLst/>
                        <a:latin typeface="+mn-lt"/>
                        <a:ea typeface="+mn-ea"/>
                        <a:cs typeface="+mn-cs"/>
                      </a:endParaRPr>
                    </a:p>
                    <a:p>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9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900" dirty="0"/>
                      </a:b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lang="en-DK" sz="110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9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lang="en-DK" sz="110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9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45651 Podwójny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9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ośmiu lat</a:t>
                      </a:r>
                    </a:p>
                    <a:p>
                      <a:pPr marL="0" marR="0" lvl="0" indent="0" algn="l" defTabSz="914400" rtl="0" eaLnBrk="1" fontAlgn="auto" latinLnBrk="0" hangingPunct="1">
                        <a:lnSpc>
                          <a:spcPct val="100000"/>
                        </a:lnSpc>
                        <a:spcBef>
                          <a:spcPct val="0"/>
                        </a:spcBef>
                        <a:spcAft>
                          <a:spcPct val="0"/>
                        </a:spcAft>
                        <a:buClrTx/>
                        <a:buSzTx/>
                        <a:buFontTx/>
                        <a:buNone/>
                        <a:defRPr/>
                      </a:pPr>
                      <a:endParaRPr lang="en-US" sz="900" dirty="0">
                        <a:solidFill>
                          <a:srgbClr val="000000"/>
                        </a:solidFill>
                        <a:latin typeface="LEGO Typewell"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9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10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10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AFBDC97-D606-BF5C-88E6-F6707888BD6B}"/>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Text Placeholder 4">
            <a:extLst>
              <a:ext uri="{FF2B5EF4-FFF2-40B4-BE49-F238E27FC236}">
                <a16:creationId xmlns:a16="http://schemas.microsoft.com/office/drawing/2014/main" id="{A03E7C9C-961B-352C-E5C1-49C5BCE1A702}"/>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Informatyka i AI Zestaw</a:t>
            </a: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 45521</a:t>
            </a:r>
          </a:p>
        </p:txBody>
      </p:sp>
      <p:pic>
        <p:nvPicPr>
          <p:cNvPr id="8" name="Picture 7" descr="A blue background with white circles&#10;&#10;AI-generated content may be incorrect.">
            <a:extLst>
              <a:ext uri="{FF2B5EF4-FFF2-40B4-BE49-F238E27FC236}">
                <a16:creationId xmlns:a16="http://schemas.microsoft.com/office/drawing/2014/main" id="{8006C10A-53AB-9B4B-91FA-9D1D5AFC6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8" name="Picture 17" descr="A plastic container with lego pieces&#10;&#10;AI-generated content may be incorrect.">
            <a:extLst>
              <a:ext uri="{FF2B5EF4-FFF2-40B4-BE49-F238E27FC236}">
                <a16:creationId xmlns:a16="http://schemas.microsoft.com/office/drawing/2014/main" id="{71B2C2B7-CDF9-4C62-71E5-A1FCD2E9C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515" y="133018"/>
            <a:ext cx="3786111" cy="2521761"/>
          </a:xfrm>
          <a:prstGeom prst="rect">
            <a:avLst/>
          </a:prstGeom>
        </p:spPr>
      </p:pic>
    </p:spTree>
    <p:extLst>
      <p:ext uri="{BB962C8B-B14F-4D97-AF65-F5344CB8AC3E}">
        <p14:creationId xmlns:p14="http://schemas.microsoft.com/office/powerpoint/2010/main" val="16132487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9C52-4484-B5D4-6ACA-C8DB8AB591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2983CE-6330-F64F-F271-1A28A0ADB63A}"/>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AB7DC95D-FB80-3253-946F-BFF4F0C93602}"/>
              </a:ext>
            </a:extLst>
          </p:cNvPr>
          <p:cNvGraphicFramePr>
            <a:graphicFrameLocks noGrp="1"/>
          </p:cNvGraphicFramePr>
          <p:nvPr/>
        </p:nvGraphicFramePr>
        <p:xfrm>
          <a:off x="446371" y="3878496"/>
          <a:ext cx="6666932" cy="6802188"/>
        </p:xfrm>
        <a:graphic>
          <a:graphicData uri="http://schemas.openxmlformats.org/drawingml/2006/table">
            <a:tbl>
              <a:tblPr firstRow="1" bandRow="1">
                <a:tableStyleId>{5C22544A-7EE6-4342-B048-85BDC9FD1C3A}</a:tableStyleId>
              </a:tblPr>
              <a:tblGrid>
                <a:gridCol w="1549577">
                  <a:extLst>
                    <a:ext uri="{9D8B030D-6E8A-4147-A177-3AD203B41FA5}">
                      <a16:colId xmlns:a16="http://schemas.microsoft.com/office/drawing/2014/main" val="1195298208"/>
                    </a:ext>
                  </a:extLst>
                </a:gridCol>
                <a:gridCol w="511735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Podwójny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endParaRPr lang="en-VN" sz="10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podwójny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Dwa wyjścia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wbudowany czujnik ruchu do kodowania,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900 mAh (maks. natężenie ładowania: 1500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322–346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70–107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(50 mNm): 192–220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649–753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148,1–173,1 mNm</a:t>
                      </a:r>
                      <a:br>
                        <a:rPr sz="1000"/>
                      </a:br>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Akcelerometr trzyosiowy</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Trzyosiowy żyroskop</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Enkoder absolutny na obu wyjściach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63F1C0C-50BC-22B2-74ED-EB245C98CBB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B5760D34-45C4-2BC4-3FFE-F83C857A594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CBE878E1-12B1-39F2-3018-899A6FECC1C5}"/>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96962F72-D6FA-D46F-F567-A9FCF9EA8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45651</a:t>
            </a:r>
          </a:p>
        </p:txBody>
      </p:sp>
      <p:pic>
        <p:nvPicPr>
          <p:cNvPr id="14" name="Picture 13" descr="A blue background with white circles&#10;&#10;AI-generated content may be incorrect.">
            <a:extLst>
              <a:ext uri="{FF2B5EF4-FFF2-40B4-BE49-F238E27FC236}">
                <a16:creationId xmlns:a16="http://schemas.microsoft.com/office/drawing/2014/main" id="{29EB489F-81B5-C43B-D68C-A81B4D4CF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blue lego vehicle&#10;&#10;Description automatically generated">
            <a:extLst>
              <a:ext uri="{FF2B5EF4-FFF2-40B4-BE49-F238E27FC236}">
                <a16:creationId xmlns:a16="http://schemas.microsoft.com/office/drawing/2014/main" id="{F855807F-4B90-62A7-1D0A-CDD47F0BC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342" y="0"/>
            <a:ext cx="4786641" cy="3589981"/>
          </a:xfrm>
          <a:prstGeom prst="rect">
            <a:avLst/>
          </a:prstGeom>
        </p:spPr>
      </p:pic>
    </p:spTree>
    <p:extLst>
      <p:ext uri="{BB962C8B-B14F-4D97-AF65-F5344CB8AC3E}">
        <p14:creationId xmlns:p14="http://schemas.microsoft.com/office/powerpoint/2010/main" val="12910159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D8CD-4B5C-F1B2-6153-14C24054A0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F544E8-24A3-61E8-E33B-52FA7588712D}"/>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E9136F2E-DF97-E1CC-83B1-0B0ACF426276}"/>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DCDF930-10D8-C8C8-9005-2ADE7986339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028AB842-49A0-02C4-F334-D7231348614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2DC4D0DA-CD23-6216-6626-020A940FAF8C}"/>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D920139-71B5-263D-94C5-AD6D1E321A2C}"/>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01DA4C1C-7E02-F777-E56E-CC0CD85B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9CCC88B8-0752-8A67-9689-CE549C5AFDB8}"/>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2979288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0D19-482A-2B97-47E4-2F6FD04588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C15115-1FCE-17E9-D5D2-C13C4107397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4B13C96-F51A-07B7-E6EA-9918F2065AAC}"/>
              </a:ext>
            </a:extLst>
          </p:cNvPr>
          <p:cNvGraphicFramePr>
            <a:graphicFrameLocks noGrp="1"/>
          </p:cNvGraphicFramePr>
          <p:nvPr>
            <p:extLst>
              <p:ext uri="{D42A27DB-BD31-4B8C-83A1-F6EECF244321}">
                <p14:modId xmlns:p14="http://schemas.microsoft.com/office/powerpoint/2010/main" val="3702145482"/>
              </p:ext>
            </p:extLst>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1030814C-B6D8-1627-8DA2-05F14E35E093}"/>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97B2407C-9B99-BAD6-61B8-486C6EEAC92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B4246D63-FA67-DC0F-6867-815D0CB7A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C11FC0D3-0C22-28D9-FF88-88A0AC3C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50C8BC1E-ECD2-89F0-D862-45E5B2D87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7655326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5F7E-F63B-5131-8687-BB3DA88B11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F069D0-D96F-1796-22A8-6D3E84244F1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25D3B48F-529A-4D14-AF22-8185975A1A9C}"/>
              </a:ext>
            </a:extLst>
          </p:cNvPr>
          <p:cNvGraphicFramePr>
            <a:graphicFrameLocks noGrp="1"/>
          </p:cNvGraphicFramePr>
          <p:nvPr/>
        </p:nvGraphicFramePr>
        <p:xfrm>
          <a:off x="446371" y="3878496"/>
          <a:ext cx="6666932" cy="4766889"/>
        </p:xfrm>
        <a:graphic>
          <a:graphicData uri="http://schemas.openxmlformats.org/drawingml/2006/table">
            <a:tbl>
              <a:tblPr firstRow="1" bandRow="1">
                <a:tableStyleId>{5C22544A-7EE6-4342-B048-85BDC9FD1C3A}</a:tableStyleId>
              </a:tblPr>
              <a:tblGrid>
                <a:gridCol w="12153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umożliwia podłączenie maksymalnie ośmiu elementów. Działa z kablem zasilacza (45656).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8-portowa stacja ładowania USB-C</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Ładuj 8 urządzeń jednocześnie.</a:t>
                      </a:r>
                    </a:p>
                    <a:p>
                      <a:endParaRPr lang="en-US" sz="1000" b="0">
                        <a:latin typeface="LEGO Typewell" pitchFamily="2"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jest sprzętem informatycznym. Powinna być używana przez dzieci wyłącznie pod nadzorem osoby dorosłej.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Zasilanie: prąd przemienny (110–230 V).</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Wyjście: 8 portów ładowania USB-C.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Parametry</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Maksymalne zużycie energii: 66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w trybie czuwania: &lt;1,15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Maksymalna całkowita szybkość ładowania: 5 A przy 5 V</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Szybkość ładowania na port: 0,5–1,5 A przy 5 V</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BF48A6D-CFED-DD5D-F3DD-F00B680575E9}"/>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B0A7B380-3F04-2CE9-C140-B7E44057E9E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FFC286F-BEA9-CC65-6FDF-E70028AE7C91}"/>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(LEI)</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45624</a:t>
            </a:r>
          </a:p>
        </p:txBody>
      </p:sp>
      <p:pic>
        <p:nvPicPr>
          <p:cNvPr id="8" name="Picture 7" descr="A blue background with white circles&#10;&#10;AI-generated content may be incorrect.">
            <a:extLst>
              <a:ext uri="{FF2B5EF4-FFF2-40B4-BE49-F238E27FC236}">
                <a16:creationId xmlns:a16="http://schemas.microsoft.com/office/drawing/2014/main" id="{9764C1CA-AAD2-8DA5-21A7-BCE22201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sp>
        <p:nvSpPr>
          <p:cNvPr id="14" name="TextBox 13">
            <a:extLst>
              <a:ext uri="{FF2B5EF4-FFF2-40B4-BE49-F238E27FC236}">
                <a16:creationId xmlns:a16="http://schemas.microsoft.com/office/drawing/2014/main" id="{F4971AF1-205C-15B5-070D-B0D6D7266DCF}"/>
              </a:ext>
            </a:extLst>
          </p:cNvPr>
          <p:cNvSpPr txBox="1"/>
          <p:nvPr/>
        </p:nvSpPr>
        <p:spPr>
          <a:xfrm flipH="1">
            <a:off x="7266214" y="-17634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pic>
        <p:nvPicPr>
          <p:cNvPr id="5" name="Picture 4" descr="A white power strip with many cables&#10;&#10;AI-generated content may be incorrect.">
            <a:extLst>
              <a:ext uri="{FF2B5EF4-FFF2-40B4-BE49-F238E27FC236}">
                <a16:creationId xmlns:a16="http://schemas.microsoft.com/office/drawing/2014/main" id="{E855324E-9229-7675-6531-304180A98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893" y="31608"/>
            <a:ext cx="3785173" cy="2927698"/>
          </a:xfrm>
          <a:prstGeom prst="rect">
            <a:avLst/>
          </a:prstGeom>
        </p:spPr>
      </p:pic>
    </p:spTree>
    <p:extLst>
      <p:ext uri="{BB962C8B-B14F-4D97-AF65-F5344CB8AC3E}">
        <p14:creationId xmlns:p14="http://schemas.microsoft.com/office/powerpoint/2010/main" val="18145129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2386-D619-8B64-2DCC-48B2D2D15AD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7E272-8474-10D7-DC87-79AB9EE5D343}"/>
              </a:ext>
            </a:extLst>
          </p:cNvPr>
          <p:cNvSpPr/>
          <p:nvPr/>
        </p:nvSpPr>
        <p:spPr>
          <a:xfrm>
            <a:off x="281354" y="3384146"/>
            <a:ext cx="7278321" cy="6445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409B012A-BC88-01F2-F8C2-1C761B6BD298}"/>
              </a:ext>
            </a:extLst>
          </p:cNvPr>
          <p:cNvGraphicFramePr>
            <a:graphicFrameLocks noGrp="1"/>
          </p:cNvGraphicFramePr>
          <p:nvPr>
            <p:extLst>
              <p:ext uri="{D42A27DB-BD31-4B8C-83A1-F6EECF244321}">
                <p14:modId xmlns:p14="http://schemas.microsoft.com/office/powerpoint/2010/main" val="2986525770"/>
              </p:ext>
            </p:extLst>
          </p:nvPr>
        </p:nvGraphicFramePr>
        <p:xfrm>
          <a:off x="452802" y="3663736"/>
          <a:ext cx="6540533" cy="5885834"/>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192319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 połączeniu aplikacji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Coding Canvas ze sprzętem LEGO Education (Nauki przyrodnicze i ścisłe lub Informatyka i AI), uczniowie mogą:</a:t>
                      </a:r>
                    </a:p>
                    <a:p>
                      <a:pPr>
                        <a:lnSpc>
                          <a:spcPct val="100000"/>
                        </a:lnSpc>
                      </a:pPr>
                      <a:endParaRPr lang="en-US" sz="1000" b="0" kern="1200">
                        <a:solidFill>
                          <a:schemeClr val="dk1"/>
                        </a:solidFill>
                        <a:effectLst/>
                        <a:latin typeface="+mn-lt"/>
                        <a:ea typeface="+mn-ea"/>
                        <a:cs typeface="+mn-cs"/>
                      </a:endParaRP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zapoznać się z ciekawymi, eksperymentalnymi i bezpiecznymi doświadczeniami ze sztuczną inteligencją</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ożywić swoje konstrukcje w ciekawym i interaktywnym środowisku </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nauczyć się myślenia komputacyjnego i zagadnień z zakresu informatyki poprzez programowanie blokowe</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zmieniać, ulepszać, debugować i eksperymentować z modelami LEGO Education HW i LEGO Education</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rozwijać się wraz z nabywaniem doświadczenia, ponieważ aplikacja jest przeznaczona dla klas 1–3 (bloki ikon) i 4–6 oraz 7–8 (bloki słów) i oferuje zestawy narzędzi dla uczniów na wszystkich poziomach. </a:t>
                      </a:r>
                    </a:p>
                    <a:p>
                      <a:pPr marL="0" indent="0">
                        <a:lnSpc>
                          <a:spcPct val="100000"/>
                        </a:lnSpc>
                        <a:buFont typeface="Arial" panose="020B0604020202020204" pitchFamily="34" charset="0"/>
                        <a:buNone/>
                      </a:pPr>
                      <a:endParaRPr lang="en-US" sz="1000" b="0" kern="1200">
                        <a:solidFill>
                          <a:schemeClr val="tx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923056">
                <a:tc>
                  <a:txBody>
                    <a:bodyPr/>
                    <a:lstStyle/>
                    <a:p>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jest dostępna w 21 językach: </a:t>
                      </a: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angielskim (amerykańskim), angielskim (brytyjskim), angielskim (australijskim), chińskim (uproszczonym), japońskim, niemieckim, niderlandzkim, szwedzkim, norweskim, duńskim, francuskim, włoskim, koreańskim, portugalskim brazylijskim, hiszpańskim meksykańskim, polskim, tureckim, wietnamskim, arabskim i fińskim. </a:t>
                      </a:r>
                      <a:endParaRPr lang="en-US" sz="1000">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118404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Open Source</a:t>
                      </a:r>
                    </a:p>
                    <a:p>
                      <a:pPr marL="0" marR="0" lvl="0" indent="0" algn="l" defTabSz="567019" rtl="0" eaLnBrk="1" fontAlgn="auto" latinLnBrk="0" hangingPunct="1">
                        <a:lnSpc>
                          <a:spcPct val="100000"/>
                        </a:lnSpc>
                        <a:spcBef>
                          <a:spcPct val="0"/>
                        </a:spcBef>
                        <a:spcAft>
                          <a:spcPct val="0"/>
                        </a:spcAft>
                        <a:buClrTx/>
                        <a:buSzTx/>
                        <a:buFontTx/>
                        <a:buNone/>
                        <a:defRPr/>
                      </a:pPr>
                      <a:endParaRPr lang="en-US" sz="900" b="1">
                        <a:solidFill>
                          <a:schemeClr val="tx1"/>
                        </a:solidFill>
                        <a:effectLst/>
                        <a:latin typeface="LEGO Typewell" pitchFamily="2"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Obsługiwane systemy</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API będzie jednak publicznie dostępne.</a:t>
                      </a:r>
                      <a:endParaRPr lang="en-US" sz="1000">
                        <a:latin typeface="+mn-lt"/>
                      </a:endParaRPr>
                    </a:p>
                    <a:p>
                      <a:pPr>
                        <a:lnSpc>
                          <a:spcPct val="100000"/>
                        </a:lnSpc>
                        <a:buNone/>
                      </a:pPr>
                      <a:endParaRPr lang="en-US" sz="1000"/>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Natywna aplikacja na iPada dla systemu iOS                                    </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(opracowana dla przeglądarek Chromium, np. Google Chrome)*</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WebBLE to wymóg, ponieważ połączenie ze sprzętem wymaga łączności Bluetooth</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41680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Wymagania systemowe</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Bluetooth </a:t>
                      </a:r>
                    </a:p>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Kamera (np. wbudowana kamera internetowa)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r h="1136892">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Języki 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Bloki ikon i bloki słów (oparte na Blockly, podobne do Scratch)</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W aplikacji nie ma programowania tekstowego, ale LEGO Education udostępni API (interfejs programowania aplikacji) publicznie z pakietem instalacyjnym Python, co oznacza, że użytkownicy będą mogli korzystać z ulubionego narzędzia do programowania tekstowego do interakcji ze sprzętem LEGO Education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5631065"/>
                  </a:ext>
                </a:extLst>
              </a:tr>
            </a:tbl>
          </a:graphicData>
        </a:graphic>
      </p:graphicFrame>
      <p:sp>
        <p:nvSpPr>
          <p:cNvPr id="4" name="Rectangle 3">
            <a:extLst>
              <a:ext uri="{FF2B5EF4-FFF2-40B4-BE49-F238E27FC236}">
                <a16:creationId xmlns:a16="http://schemas.microsoft.com/office/drawing/2014/main" id="{34B80991-CB63-F145-2ED2-BFCA401E5AC0}"/>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F39495B8-B886-401F-0503-B29203DC6D74}"/>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C1701830-CF8C-DCC0-D8F5-57F194EE6B76}"/>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A8379CD2-4B94-0107-5CCD-3E4896DB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AF8A2DE3-8793-B2AD-AC26-F7DEAF5EA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057" y="610665"/>
            <a:ext cx="1710635" cy="1710635"/>
          </a:xfrm>
          <a:prstGeom prst="rect">
            <a:avLst/>
          </a:prstGeom>
        </p:spPr>
      </p:pic>
    </p:spTree>
    <p:extLst>
      <p:ext uri="{BB962C8B-B14F-4D97-AF65-F5344CB8AC3E}">
        <p14:creationId xmlns:p14="http://schemas.microsoft.com/office/powerpoint/2010/main" val="24360229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1CFB-7579-D604-5BA4-7C87D37357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6D5263-2C19-A59E-D5F6-908D4660402A}"/>
              </a:ext>
            </a:extLst>
          </p:cNvPr>
          <p:cNvSpPr/>
          <p:nvPr/>
        </p:nvSpPr>
        <p:spPr>
          <a:xfrm>
            <a:off x="289615" y="3663737"/>
            <a:ext cx="7278321" cy="616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D19552CE-9FEC-3FC0-7D68-0F1A9377F3F1}"/>
              </a:ext>
            </a:extLst>
          </p:cNvPr>
          <p:cNvGraphicFramePr>
            <a:graphicFrameLocks noGrp="1"/>
          </p:cNvGraphicFramePr>
          <p:nvPr/>
        </p:nvGraphicFramePr>
        <p:xfrm>
          <a:off x="446371" y="3908538"/>
          <a:ext cx="6666932" cy="5729016"/>
        </p:xfrm>
        <a:graphic>
          <a:graphicData uri="http://schemas.openxmlformats.org/drawingml/2006/table">
            <a:tbl>
              <a:tblPr firstRow="1" bandRow="1">
                <a:tableStyleId>{5C22544A-7EE6-4342-B048-85BDC9FD1C3A}</a:tableStyleId>
              </a:tblPr>
              <a:tblGrid>
                <a:gridCol w="1534829">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Moduły i lekcje</a:t>
                      </a:r>
                      <a:endParaRPr lang="en-VN" sz="9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Moduły i lekcje są dostępne w Portalu dla nauczycieli, a nie w samej aplikacji Coding Canvas. Gdy uczniowie będą musieli zaangażować się w konkretną lekcję, w prezentacji nauczyciela zostanie wyświetlony kod PIN do lekcji. Ten kod PIN jest następnie wprowadzany przez uczniów do aplikacji Coding Canvas, która ładuje wstępnie wypełniony szablon zawierający kod startowy lekcji (początkowy fragment kodu, który może wprawić modele w ruch) oraz wyselekcjonowaną gamę bloków, ułatwiającą uczniom działania.</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Oznacza to, że aplikacja Coding Canvas zajmuje o wiele mniej miejsca niż aplikacja LEGO Education SPIKE, ponieważ na urządzeniach uczniów nie ma żadnych dużych plików do pobrania.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7731891"/>
                  </a:ext>
                </a:extLst>
              </a:tr>
              <a:tr h="160836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Dystrybucja oprogramowania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internetowa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jest dostępna bezpłatnie na stronie </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hlinkClick r:id="rId2" tooltip="http://code.legoeducation.com" history="0"/>
                        </a:rPr>
                        <a:t>code.legoeducation.com</a:t>
                      </a:r>
                      <a:endParaRPr lang="en-US" sz="1000" b="0" kern="1200">
                        <a:solidFill>
                          <a:schemeClr val="dk1"/>
                        </a:solidFill>
                        <a:effectLst/>
                        <a:latin typeface="+mn-lt"/>
                        <a:ea typeface="+mn-ea"/>
                        <a:cs typeface="+mn-cs"/>
                      </a:endParaRPr>
                    </a:p>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na iPada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Aplikację na iPada można zainstalować w sklepie Apple App Store na iPadach lub Apple School Manager.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Do korzystania z tej platformy nie jest wymagane logowanie użytkownika.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905837"/>
                  </a:ext>
                </a:extLst>
              </a:tr>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Prywatność danych</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nie wymaga tworzenia konta ani podawania danych logowania użytkownika. Aplikacja Coding Canvas nie gromadzi informacji umożliwiających identyfikację użytkownika ani informacji o jego stanie zdrowia zgodnie z RODO. Do prawidłowego działania aplikacji jest jednak niezbędny odczyt adresów IP. </a:t>
                      </a: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Obrazy wykorzystywane do szkolenia sztucznej inteligencji lub funkcji sztucznej inteligencji nigdy nie są przechowywane ani gromadzone, a wszelkie przetwarzanie danych związanych z sztuczną inteligencją odbywa się lokalnie na urządzeniach uczniów.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może nie obsługiwać wszystkich funkcji i funkcji sprzętowych. </a:t>
                      </a:r>
                      <a:endParaRPr lang="en-US" sz="1000" b="0" kern="1200">
                        <a:solidFill>
                          <a:schemeClr val="dk1"/>
                        </a:solidFill>
                        <a:effectLst/>
                        <a:latin typeface="+mn-lt"/>
                        <a:ea typeface="+mn-ea"/>
                        <a:cs typeface="+mn-cs"/>
                      </a:endParaRP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5865578"/>
                  </a:ext>
                </a:extLst>
              </a:tr>
            </a:tbl>
          </a:graphicData>
        </a:graphic>
      </p:graphicFrame>
      <p:sp>
        <p:nvSpPr>
          <p:cNvPr id="4" name="Rectangle 3">
            <a:extLst>
              <a:ext uri="{FF2B5EF4-FFF2-40B4-BE49-F238E27FC236}">
                <a16:creationId xmlns:a16="http://schemas.microsoft.com/office/drawing/2014/main" id="{57250EB0-3248-2309-6DA3-E9B87A8682A6}"/>
              </a:ext>
            </a:extLst>
          </p:cNvPr>
          <p:cNvSpPr/>
          <p:nvPr/>
        </p:nvSpPr>
        <p:spPr>
          <a:xfrm>
            <a:off x="3633324" y="-1"/>
            <a:ext cx="3926352" cy="366373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9334E186-6DDD-E341-F0D8-299653D5C4D7}"/>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9839E914-3EC4-661E-BB44-56EF9879D97B}"/>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52166BC3-8023-D83B-6A29-C0C6D76B6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67B17B67-19A3-F4EF-6FDC-8D72C7F2D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79" y="701812"/>
            <a:ext cx="1710635" cy="1710635"/>
          </a:xfrm>
          <a:prstGeom prst="rect">
            <a:avLst/>
          </a:prstGeom>
        </p:spPr>
      </p:pic>
    </p:spTree>
    <p:extLst>
      <p:ext uri="{BB962C8B-B14F-4D97-AF65-F5344CB8AC3E}">
        <p14:creationId xmlns:p14="http://schemas.microsoft.com/office/powerpoint/2010/main" val="13899330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5.14.0.570"/>
  <p:tag name="AS_RELEASE_DATE" val="2024.03.31"/>
  <p:tag name="AS_TITLE" val="Aspose.Slides for Java"/>
  <p:tag name="AS_VERSION" val="24.3"/>
</p:tagLst>
</file>

<file path=ppt/theme/theme1.xml><?xml version="1.0" encoding="utf-8"?>
<a:theme xmlns:a="http://schemas.openxmlformats.org/drawingml/2006/main" name="1_Master A">
  <a:themeElements>
    <a:clrScheme name="LE palette">
      <a:dk1>
        <a:srgbClr val="000000"/>
      </a:dk1>
      <a:lt1>
        <a:srgbClr val="FFFFFF"/>
      </a:lt1>
      <a:dk2>
        <a:srgbClr val="141414"/>
      </a:dk2>
      <a:lt2>
        <a:srgbClr val="FCFCFC"/>
      </a:lt2>
      <a:accent1>
        <a:srgbClr val="FF7673"/>
      </a:accent1>
      <a:accent2>
        <a:srgbClr val="11A3A1"/>
      </a:accent2>
      <a:accent3>
        <a:srgbClr val="FBAB18"/>
      </a:accent3>
      <a:accent4>
        <a:srgbClr val="9CE3FB"/>
      </a:accent4>
      <a:accent5>
        <a:srgbClr val="005959"/>
      </a:accent5>
      <a:accent6>
        <a:srgbClr val="003855"/>
      </a:accent6>
      <a:hlink>
        <a:srgbClr val="000000"/>
      </a:hlink>
      <a:folHlink>
        <a:srgbClr val="FFFFFF"/>
      </a:folHlink>
    </a:clrScheme>
    <a:fontScheme name="LEGO Typewell">
      <a:majorFont>
        <a:latin typeface="LEGO Typewell"/>
        <a:ea typeface="LEGO Typewell"/>
        <a:cs typeface="Arial"/>
      </a:majorFont>
      <a:minorFont>
        <a:latin typeface="LEGO Typewell"/>
        <a:ea typeface="LEGO Typewel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LEGO Masterbrand PPT Template V4 KIS 1730" id="{82AB243F-893C-421A-A3D2-4D38D351FDF1}" vid="{7E9E010D-C7C4-49FC-BC24-CDBE1E46C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9106FC4D49494481094B2E7AB2B7A9" ma:contentTypeVersion="18" ma:contentTypeDescription="Create a new document." ma:contentTypeScope="" ma:versionID="0fdea6dab5c84aaf56c7d82307f35f39">
  <xsd:schema xmlns:xsd="http://www.w3.org/2001/XMLSchema" xmlns:xs="http://www.w3.org/2001/XMLSchema" xmlns:p="http://schemas.microsoft.com/office/2006/metadata/properties" xmlns:ns2="c2651f42-df66-4876-b9b4-1b44d4b0ebfd" xmlns:ns3="b3b5fbdd-58a0-43dc-aaa4-77befd9f64b0" targetNamespace="http://schemas.microsoft.com/office/2006/metadata/properties" ma:root="true" ma:fieldsID="f56e48781e7357a0ccfb7f2133a094c9" ns2:_="" ns3:_="">
    <xsd:import namespace="c2651f42-df66-4876-b9b4-1b44d4b0ebfd"/>
    <xsd:import namespace="b3b5fbdd-58a0-43dc-aaa4-77befd9f64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51f42-df66-4876-b9b4-1b44d4b0e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e" ma:index="23" nillable="true" ma:displayName="Date" ma:format="DateOnly" ma:internalName="Date">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b5fbdd-58a0-43dc-aaa4-77befd9f64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1faac0c-9249-4648-b998-6d12d2eb2a8f}" ma:internalName="TaxCatchAll" ma:showField="CatchAllData" ma:web="b3b5fbdd-58a0-43dc-aaa4-77befd9f64b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651f42-df66-4876-b9b4-1b44d4b0ebfd">
      <Terms xmlns="http://schemas.microsoft.com/office/infopath/2007/PartnerControls"/>
    </lcf76f155ced4ddcb4097134ff3c332f>
    <TaxCatchAll xmlns="b3b5fbdd-58a0-43dc-aaa4-77befd9f64b0" xsi:nil="true"/>
    <Date xmlns="c2651f42-df66-4876-b9b4-1b44d4b0ebfd" xsi:nil="true"/>
  </documentManagement>
</p:properties>
</file>

<file path=customXml/itemProps1.xml><?xml version="1.0" encoding="utf-8"?>
<ds:datastoreItem xmlns:ds="http://schemas.openxmlformats.org/officeDocument/2006/customXml" ds:itemID="{5B3236F6-4CD7-450F-A1FA-0C89B513EA0B}">
  <ds:schemaRefs>
    <ds:schemaRef ds:uri="http://schemas.microsoft.com/sharepoint/v3/contenttype/forms"/>
  </ds:schemaRefs>
</ds:datastoreItem>
</file>

<file path=customXml/itemProps2.xml><?xml version="1.0" encoding="utf-8"?>
<ds:datastoreItem xmlns:ds="http://schemas.openxmlformats.org/officeDocument/2006/customXml" ds:itemID="{44107967-5DC9-4B34-85B4-D3190CB18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51f42-df66-4876-b9b4-1b44d4b0ebfd"/>
    <ds:schemaRef ds:uri="b3b5fbdd-58a0-43dc-aaa4-77befd9f64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E04FDE-67BF-40AC-9065-37A8FF6B7BCE}">
  <ds:schemaRefs>
    <ds:schemaRef ds:uri="http://schemas.microsoft.com/office/2006/metadata/properties"/>
    <ds:schemaRef ds:uri="http://purl.org/dc/dcmitype/"/>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b3b5fbdd-58a0-43dc-aaa4-77befd9f64b0"/>
    <ds:schemaRef ds:uri="http://purl.org/dc/elements/1.1/"/>
    <ds:schemaRef ds:uri="c2651f42-df66-4876-b9b4-1b44d4b0ebfd"/>
  </ds:schemaRefs>
</ds:datastoreItem>
</file>

<file path=docProps/app.xml><?xml version="1.0" encoding="utf-8"?>
<Properties xmlns="http://schemas.openxmlformats.org/officeDocument/2006/extended-properties" xmlns:vt="http://schemas.openxmlformats.org/officeDocument/2006/docPropsVTypes">
  <Template>Lego Theme</Template>
  <TotalTime>3112</TotalTime>
  <Words>1525</Words>
  <Application>Microsoft Office PowerPoint</Application>
  <PresentationFormat>Custom</PresentationFormat>
  <Paragraphs>190</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Arial</vt:lpstr>
      <vt:lpstr>LEGO Typewell</vt:lpstr>
      <vt:lpstr>MS Mincho</vt:lpstr>
      <vt:lpstr>1_Master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Levey (Interbrand)</dc:creator>
  <cp:lastModifiedBy>Larisa D. Spinu</cp:lastModifiedBy>
  <cp:revision>3</cp:revision>
  <cp:lastPrinted>2025-09-02T14:37:01Z</cp:lastPrinted>
  <dcterms:created xsi:type="dcterms:W3CDTF">2023-02-01T12:13:04Z</dcterms:created>
  <dcterms:modified xsi:type="dcterms:W3CDTF">2025-12-30T10:44:33Z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0x010100329106FC4D49494481094B2E7AB2B7A9</vt:lpwstr>
  </property>
  <property fmtid="{D5CDD505-2E9C-101B-9397-08002B2CF9AE}" pid="3" name="MediaServiceImageTags">
    <vt:lpwstr/>
  </property>
</Properties>
</file>